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66FF33"/>
    <a:srgbClr val="00B0F0"/>
    <a:srgbClr val="99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99D1-A0BA-42E3-8DE5-DEB16708E76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0A8A-ECE7-4E7C-AE99-8CE2FEC7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99D1-A0BA-42E3-8DE5-DEB16708E76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0A8A-ECE7-4E7C-AE99-8CE2FEC7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7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99D1-A0BA-42E3-8DE5-DEB16708E76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0A8A-ECE7-4E7C-AE99-8CE2FEC7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4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99D1-A0BA-42E3-8DE5-DEB16708E76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0A8A-ECE7-4E7C-AE99-8CE2FEC7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16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99D1-A0BA-42E3-8DE5-DEB16708E76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0A8A-ECE7-4E7C-AE99-8CE2FEC7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7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99D1-A0BA-42E3-8DE5-DEB16708E76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0A8A-ECE7-4E7C-AE99-8CE2FEC7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99D1-A0BA-42E3-8DE5-DEB16708E76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0A8A-ECE7-4E7C-AE99-8CE2FEC7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1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99D1-A0BA-42E3-8DE5-DEB16708E76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0A8A-ECE7-4E7C-AE99-8CE2FEC7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6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99D1-A0BA-42E3-8DE5-DEB16708E76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0A8A-ECE7-4E7C-AE99-8CE2FEC7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7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99D1-A0BA-42E3-8DE5-DEB16708E76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0A8A-ECE7-4E7C-AE99-8CE2FEC7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5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99D1-A0BA-42E3-8DE5-DEB16708E76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0A8A-ECE7-4E7C-AE99-8CE2FEC7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3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899D1-A0BA-42E3-8DE5-DEB16708E76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10A8A-ECE7-4E7C-AE99-8CE2FEC7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6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зентація на тему: Знайомство із життям митця завантажи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Орнамент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2" y="6456664"/>
            <a:ext cx="26193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рнамент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70065" y="1076323"/>
            <a:ext cx="26193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рнамент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9443" y="-60325"/>
            <a:ext cx="26193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рнамент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07195" y="4913613"/>
            <a:ext cx="26193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5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бои обои, на, зеленые, рабочий, голубые 534793 / Раздел: Пейзажи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uk-UA" dirty="0" err="1" smtClean="0">
                <a:solidFill>
                  <a:srgbClr val="FF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В.Симоненко</a:t>
            </a:r>
            <a:r>
              <a:rPr lang="uk-UA" smtClean="0">
                <a:solidFill>
                  <a:srgbClr val="FF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mtClean="0">
                <a:solidFill>
                  <a:srgbClr val="FF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автор</a:t>
            </a:r>
            <a:r>
              <a:rPr lang="uk-UA" smtClean="0">
                <a:solidFill>
                  <a:srgbClr val="FF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rgbClr val="FF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31939" cy="4337180"/>
          </a:xfrm>
        </p:spPr>
        <p:txBody>
          <a:bodyPr>
            <a:normAutofit/>
          </a:bodyPr>
          <a:lstStyle/>
          <a:p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громадської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й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патріотичної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лірики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</a:p>
          <a:p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гумористичних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і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сатиричних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творів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</a:p>
          <a:p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прозових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творів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казок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для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дітей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</a:p>
          <a:p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щоденникових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записів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.  </a:t>
            </a:r>
          </a:p>
          <a:p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Поетові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притаманна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мова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метафор,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висока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експресія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вислову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органічне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поєднання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пафосу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любові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alt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гніву</a:t>
            </a:r>
            <a:endParaRPr lang="ru-RU" alt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4098" name="Picture 2" descr="Nell Fenix: Василь Симоненко - ВІРШ, Вірші, поезія. Клуб поез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85" y="1559746"/>
            <a:ext cx="3331924" cy="473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67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бои обои, на, зеленые, рабочий, голубые 534793 / Раздел: Пейзажи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8515"/>
            <a:ext cx="6648276" cy="48600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Наприкінці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 1956 року Василь Симоненко разом </a:t>
            </a: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із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 </a:t>
            </a: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своїм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 однокурсником </a:t>
            </a: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Станіславом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 Буряченком </a:t>
            </a: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прибули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 на </a:t>
            </a: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переддипломну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 практику в «</a:t>
            </a: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Черкаську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 правду». </a:t>
            </a:r>
          </a:p>
          <a:p>
            <a:pPr marL="0" indent="0">
              <a:buNone/>
            </a:pPr>
            <a:endParaRPr lang="uk-UA" altLang="ru-RU" dirty="0">
              <a:ln>
                <a:solidFill>
                  <a:srgbClr val="002060"/>
                </a:solidFill>
              </a:ln>
            </a:endParaRPr>
          </a:p>
          <a:p>
            <a:pPr marL="0" indent="0">
              <a:buNone/>
            </a:pPr>
            <a:r>
              <a:rPr lang="ru-RU" altLang="ru-RU" dirty="0" smtClean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Коли 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через два роки </a:t>
            </a: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створювали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 </a:t>
            </a: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молодіжну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 газету «Молодь </a:t>
            </a: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Черкащини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», </a:t>
            </a: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Симоненку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 </a:t>
            </a: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запропонували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 перейти </a:t>
            </a: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туди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 </a:t>
            </a: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завідуючим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 </a:t>
            </a: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відділом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 </a:t>
            </a:r>
            <a:r>
              <a:rPr lang="ru-RU" altLang="ru-RU" dirty="0" err="1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пропаганди</a:t>
            </a:r>
            <a:r>
              <a:rPr lang="ru-RU" altLang="ru-RU" dirty="0">
                <a:ln>
                  <a:solidFill>
                    <a:srgbClr val="002060"/>
                  </a:solidFill>
                </a:ln>
                <a:latin typeface="Cambria" panose="020405030504060302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Музеи г.Черкасс - Женский форум для мам Черк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238" y="271006"/>
            <a:ext cx="3810000" cy="569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804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Обои обои, на, зеленые, рабочий, голубые 534793 / Раздел: Пейзажи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463" y="137787"/>
            <a:ext cx="11498893" cy="26555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altLang="ru-RU" dirty="0">
                <a:solidFill>
                  <a:srgbClr val="7030A0"/>
                </a:solidFill>
              </a:rPr>
              <a:t>1958 р. в </a:t>
            </a:r>
            <a:r>
              <a:rPr lang="ru-RU" altLang="ru-RU" dirty="0" err="1">
                <a:solidFill>
                  <a:srgbClr val="7030A0"/>
                </a:solidFill>
              </a:rPr>
              <a:t>Черкаси</a:t>
            </a:r>
            <a:r>
              <a:rPr lang="ru-RU" altLang="ru-RU" dirty="0">
                <a:solidFill>
                  <a:srgbClr val="7030A0"/>
                </a:solidFill>
              </a:rPr>
              <a:t> </a:t>
            </a:r>
            <a:r>
              <a:rPr lang="ru-RU" altLang="ru-RU" dirty="0" err="1">
                <a:solidFill>
                  <a:srgbClr val="7030A0"/>
                </a:solidFill>
              </a:rPr>
              <a:t>приїхав</a:t>
            </a:r>
            <a:r>
              <a:rPr lang="ru-RU" altLang="ru-RU" dirty="0">
                <a:solidFill>
                  <a:srgbClr val="7030A0"/>
                </a:solidFill>
              </a:rPr>
              <a:t> </a:t>
            </a:r>
            <a:r>
              <a:rPr lang="ru-RU" altLang="ru-RU" dirty="0" err="1">
                <a:solidFill>
                  <a:srgbClr val="7030A0"/>
                </a:solidFill>
              </a:rPr>
              <a:t>батько</a:t>
            </a:r>
            <a:r>
              <a:rPr lang="ru-RU" altLang="ru-RU" dirty="0">
                <a:solidFill>
                  <a:srgbClr val="7030A0"/>
                </a:solidFill>
              </a:rPr>
              <a:t>. Василь </a:t>
            </a:r>
            <a:r>
              <a:rPr lang="ru-RU" altLang="ru-RU" dirty="0" err="1">
                <a:solidFill>
                  <a:srgbClr val="7030A0"/>
                </a:solidFill>
              </a:rPr>
              <a:t>привітав</a:t>
            </a:r>
            <a:r>
              <a:rPr lang="ru-RU" altLang="ru-RU" dirty="0">
                <a:solidFill>
                  <a:srgbClr val="7030A0"/>
                </a:solidFill>
              </a:rPr>
              <a:t> </a:t>
            </a:r>
            <a:r>
              <a:rPr lang="ru-RU" altLang="ru-RU" dirty="0" err="1">
                <a:solidFill>
                  <a:srgbClr val="7030A0"/>
                </a:solidFill>
              </a:rPr>
              <a:t>його</a:t>
            </a:r>
            <a:r>
              <a:rPr lang="ru-RU" altLang="ru-RU" dirty="0">
                <a:solidFill>
                  <a:srgbClr val="7030A0"/>
                </a:solidFill>
              </a:rPr>
              <a:t>, запросив </a:t>
            </a:r>
            <a:r>
              <a:rPr lang="ru-RU" altLang="ru-RU" dirty="0" err="1">
                <a:solidFill>
                  <a:srgbClr val="7030A0"/>
                </a:solidFill>
              </a:rPr>
              <a:t>переночувати</a:t>
            </a:r>
            <a:r>
              <a:rPr lang="ru-RU" altLang="ru-RU" dirty="0">
                <a:solidFill>
                  <a:srgbClr val="7030A0"/>
                </a:solidFill>
              </a:rPr>
              <a:t>, а </a:t>
            </a:r>
            <a:r>
              <a:rPr lang="ru-RU" altLang="ru-RU" dirty="0" err="1">
                <a:solidFill>
                  <a:srgbClr val="7030A0"/>
                </a:solidFill>
              </a:rPr>
              <a:t>вранці</a:t>
            </a:r>
            <a:r>
              <a:rPr lang="ru-RU" altLang="ru-RU" dirty="0">
                <a:solidFill>
                  <a:srgbClr val="7030A0"/>
                </a:solidFill>
              </a:rPr>
              <a:t> сказав: «А </a:t>
            </a:r>
            <a:r>
              <a:rPr lang="ru-RU" altLang="ru-RU" dirty="0" err="1">
                <a:solidFill>
                  <a:srgbClr val="7030A0"/>
                </a:solidFill>
              </a:rPr>
              <a:t>тепер</a:t>
            </a:r>
            <a:r>
              <a:rPr lang="ru-RU" altLang="ru-RU" dirty="0">
                <a:solidFill>
                  <a:srgbClr val="7030A0"/>
                </a:solidFill>
              </a:rPr>
              <a:t>, батьку, </a:t>
            </a:r>
            <a:r>
              <a:rPr lang="ru-RU" altLang="ru-RU" dirty="0" err="1">
                <a:solidFill>
                  <a:srgbClr val="7030A0"/>
                </a:solidFill>
              </a:rPr>
              <a:t>бувайте</a:t>
            </a:r>
            <a:r>
              <a:rPr lang="ru-RU" altLang="ru-RU" dirty="0">
                <a:solidFill>
                  <a:srgbClr val="7030A0"/>
                </a:solidFill>
              </a:rPr>
              <a:t> </a:t>
            </a:r>
            <a:r>
              <a:rPr lang="ru-RU" altLang="ru-RU" dirty="0" err="1">
                <a:solidFill>
                  <a:srgbClr val="7030A0"/>
                </a:solidFill>
              </a:rPr>
              <a:t>здорові</a:t>
            </a:r>
            <a:r>
              <a:rPr lang="ru-RU" altLang="ru-RU" dirty="0">
                <a:solidFill>
                  <a:srgbClr val="7030A0"/>
                </a:solidFill>
              </a:rPr>
              <a:t>. Ви </a:t>
            </a:r>
            <a:r>
              <a:rPr lang="ru-RU" altLang="ru-RU" dirty="0" err="1">
                <a:solidFill>
                  <a:srgbClr val="7030A0"/>
                </a:solidFill>
              </a:rPr>
              <a:t>пізно</a:t>
            </a:r>
            <a:r>
              <a:rPr lang="ru-RU" altLang="ru-RU" dirty="0">
                <a:solidFill>
                  <a:srgbClr val="7030A0"/>
                </a:solidFill>
              </a:rPr>
              <a:t> </a:t>
            </a:r>
            <a:r>
              <a:rPr lang="ru-RU" altLang="ru-RU" dirty="0" err="1">
                <a:solidFill>
                  <a:srgbClr val="7030A0"/>
                </a:solidFill>
              </a:rPr>
              <a:t>прийшли</a:t>
            </a:r>
            <a:r>
              <a:rPr lang="ru-RU" altLang="ru-RU" dirty="0">
                <a:solidFill>
                  <a:srgbClr val="7030A0"/>
                </a:solidFill>
              </a:rPr>
              <a:t> до мене. Я в </a:t>
            </a:r>
            <a:r>
              <a:rPr lang="ru-RU" altLang="ru-RU" dirty="0" err="1">
                <a:solidFill>
                  <a:srgbClr val="7030A0"/>
                </a:solidFill>
              </a:rPr>
              <a:t>дитинстві</a:t>
            </a:r>
            <a:r>
              <a:rPr lang="ru-RU" altLang="ru-RU" dirty="0">
                <a:solidFill>
                  <a:srgbClr val="7030A0"/>
                </a:solidFill>
              </a:rPr>
              <a:t> вас </a:t>
            </a:r>
            <a:r>
              <a:rPr lang="ru-RU" altLang="ru-RU" dirty="0" err="1">
                <a:solidFill>
                  <a:srgbClr val="7030A0"/>
                </a:solidFill>
              </a:rPr>
              <a:t>виглядав</a:t>
            </a:r>
            <a:r>
              <a:rPr lang="ru-RU" altLang="ru-RU" dirty="0">
                <a:solidFill>
                  <a:srgbClr val="7030A0"/>
                </a:solidFill>
              </a:rPr>
              <a:t> </a:t>
            </a:r>
            <a:r>
              <a:rPr lang="ru-RU" altLang="ru-RU" dirty="0" err="1">
                <a:solidFill>
                  <a:srgbClr val="7030A0"/>
                </a:solidFill>
              </a:rPr>
              <a:t>щодня</a:t>
            </a:r>
            <a:r>
              <a:rPr lang="ru-RU" altLang="ru-RU" dirty="0">
                <a:solidFill>
                  <a:srgbClr val="7030A0"/>
                </a:solidFill>
              </a:rPr>
              <a:t>...» </a:t>
            </a:r>
          </a:p>
          <a:p>
            <a:endParaRPr lang="ru-RU" alt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altLang="ru-RU" dirty="0" err="1">
                <a:solidFill>
                  <a:srgbClr val="7030A0"/>
                </a:solidFill>
              </a:rPr>
              <a:t>Стареньку</a:t>
            </a:r>
            <a:r>
              <a:rPr lang="ru-RU" altLang="ru-RU" dirty="0">
                <a:solidFill>
                  <a:srgbClr val="7030A0"/>
                </a:solidFill>
              </a:rPr>
              <a:t> </a:t>
            </a:r>
            <a:r>
              <a:rPr lang="ru-RU" altLang="ru-RU" dirty="0" err="1">
                <a:solidFill>
                  <a:srgbClr val="7030A0"/>
                </a:solidFill>
              </a:rPr>
              <a:t>матір</a:t>
            </a:r>
            <a:r>
              <a:rPr lang="ru-RU" altLang="ru-RU" dirty="0">
                <a:solidFill>
                  <a:srgbClr val="7030A0"/>
                </a:solidFill>
              </a:rPr>
              <a:t> забрав. Ганна </a:t>
            </a:r>
            <a:r>
              <a:rPr lang="ru-RU" altLang="ru-RU" dirty="0" err="1">
                <a:solidFill>
                  <a:srgbClr val="7030A0"/>
                </a:solidFill>
              </a:rPr>
              <a:t>Федорівна</a:t>
            </a:r>
            <a:r>
              <a:rPr lang="ru-RU" altLang="ru-RU" dirty="0">
                <a:solidFill>
                  <a:srgbClr val="7030A0"/>
                </a:solidFill>
              </a:rPr>
              <a:t> продала свою хату, </a:t>
            </a:r>
            <a:r>
              <a:rPr lang="ru-RU" altLang="ru-RU" dirty="0" err="1">
                <a:solidFill>
                  <a:srgbClr val="7030A0"/>
                </a:solidFill>
              </a:rPr>
              <a:t>переїхала</a:t>
            </a:r>
            <a:r>
              <a:rPr lang="ru-RU" altLang="ru-RU" dirty="0">
                <a:solidFill>
                  <a:srgbClr val="7030A0"/>
                </a:solidFill>
              </a:rPr>
              <a:t> до </a:t>
            </a:r>
            <a:r>
              <a:rPr lang="ru-RU" altLang="ru-RU" dirty="0" err="1">
                <a:solidFill>
                  <a:srgbClr val="7030A0"/>
                </a:solidFill>
              </a:rPr>
              <a:t>Черкас</a:t>
            </a:r>
            <a:r>
              <a:rPr lang="ru-RU" altLang="ru-RU" dirty="0">
                <a:solidFill>
                  <a:srgbClr val="7030A0"/>
                </a:solidFill>
              </a:rPr>
              <a:t>. </a:t>
            </a:r>
            <a:endParaRPr lang="ru-RU" altLang="ru-RU" sz="44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ttp://uk.rodovid.org/images/thumb/2/2c/%D0%A9%D0%B5%D1%80%D0%B1%D0%B0%D0%BD%D1%8C-%D0%93%D0%B0%D0%BD%D0%BD%D0%B0-%D0%A4%D0%B5%D0%B4%D0%BE%D1%80%D1%96%D0%B2%D0%BD%D0%B0-1996.jpg/180px-%D0%A9%D0%B5%D1%80%D0%B1%D0%B0%D0%BD%D1%8C-%D0%93%D0%B0%D0%BD%D0%BD%D0%B0-%D0%A4%D0%B5%D0%B4%D0%BE%D1%80%D1%96%D0%B2%D0%BD%D0%B0-1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37" y="2953012"/>
            <a:ext cx="5498926" cy="374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0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бои обои, на, зеленые, рабочий, голубые 534793 / Раздел: Пейзажи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6197"/>
            <a:ext cx="10515600" cy="1290181"/>
          </a:xfrm>
        </p:spPr>
        <p:txBody>
          <a:bodyPr/>
          <a:lstStyle/>
          <a:p>
            <a:pPr marL="0" indent="0">
              <a:buNone/>
            </a:pPr>
            <a:r>
              <a:rPr lang="uk-UA" alt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13-го грудня 1963р. поет помер у </a:t>
            </a:r>
            <a:r>
              <a:rPr lang="uk-UA" alt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черкаськ</a:t>
            </a:r>
            <a:r>
              <a:rPr lang="en-US" alt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i</a:t>
            </a:r>
            <a:r>
              <a:rPr lang="uk-UA" alt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й л</a:t>
            </a:r>
            <a:r>
              <a:rPr lang="en-US" alt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i</a:t>
            </a:r>
            <a:r>
              <a:rPr lang="uk-UA" alt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карн</a:t>
            </a:r>
            <a:r>
              <a:rPr lang="en-US" alt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i</a:t>
            </a:r>
            <a:r>
              <a:rPr lang="en-US" alt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 (</a:t>
            </a:r>
            <a:r>
              <a:rPr lang="uk-UA" alt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за оф</a:t>
            </a:r>
            <a:r>
              <a:rPr lang="en-US" alt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i</a:t>
            </a:r>
            <a:r>
              <a:rPr lang="uk-UA" alt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ц</a:t>
            </a:r>
            <a:r>
              <a:rPr lang="en-US" alt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i</a:t>
            </a:r>
            <a:r>
              <a:rPr lang="uk-UA" alt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йною</a:t>
            </a:r>
            <a:r>
              <a:rPr lang="uk-UA" alt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 </a:t>
            </a:r>
            <a:r>
              <a:rPr lang="uk-UA" alt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верс</a:t>
            </a:r>
            <a:r>
              <a:rPr lang="en-US" alt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i</a:t>
            </a:r>
            <a:r>
              <a:rPr lang="uk-UA" alt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єю</a:t>
            </a:r>
            <a:r>
              <a:rPr lang="uk-UA" alt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, в</a:t>
            </a:r>
            <a:r>
              <a:rPr lang="en-US" altLang="ru-RU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i</a:t>
            </a:r>
            <a:r>
              <a:rPr lang="uk-UA" altLang="ru-RU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д раку), похований у Черкасах. </a:t>
            </a:r>
            <a:endParaRPr lang="uk-UA" alt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Franklin Gothic Book" panose="020B05030201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фотография Памятник поэту В. Симоненко : (Черкассы - Украина). Фотография 64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28" y="1452083"/>
            <a:ext cx="3857625" cy="5143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Гімнасти Черкащини підкорили Білу Церкву - Новости Черкасс -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41" y="1615160"/>
            <a:ext cx="3781448" cy="5071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82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Обои обои, на, зеленые, рабочий, голубые 534793 / Раздел: Пейзажи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gbncvpx-yM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9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Обои обои, на, зеленые, рабочий, голубые 534793 / Раздел: Пейзажи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3" descr="U15lpW6FFA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8" y="106471"/>
            <a:ext cx="4709786" cy="67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Вибране. Симоненко Василь Симоненко Василь купить книгу книжный интернет магазин Читай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931" y="224233"/>
            <a:ext cx="2168602" cy="29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асиль Симоненко (1935-1963) - Острів знан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247" y="365125"/>
            <a:ext cx="1836759" cy="301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Новини шевченкіан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40" y="411570"/>
            <a:ext cx="1973088" cy="307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асиль Симоненко. Вибране - купить, цена, описание - Василий Симоненко Киев, Украина AudioBooks.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654" y="3561597"/>
            <a:ext cx="1898693" cy="31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Берег чекань Скачать книгу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291" y="10452052"/>
            <a:ext cx="874271" cy="134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Василь Симоненко. Вибране (Мікромініатюра) купить заказать - BUKVA.ua Украина, Кие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83" y="3561597"/>
            <a:ext cx="2998019" cy="31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1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Обои обои, на, зеленые, рабочий, голубые 534793 / Раздел: Пейзажи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002"/>
            <a:ext cx="12192000" cy="68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subserver101.gdz4you.com/presentations/presentations_slide.php?id=694&amp;slidenum=2&amp;slidetype=mini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На честь Василя Симоненка в його рідному селі на Полтавщині висадили алею Новини Полтавщин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02" y="1919037"/>
            <a:ext cx="57531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рок українського читання Тема: Урок-подорож поетичним стежи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2" y="365125"/>
            <a:ext cx="5318560" cy="39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1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обои, на, зеленые, рабочий, голубые 534793 / Раздел: Пейзажи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002"/>
            <a:ext cx="12050037" cy="68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9786" y="1825625"/>
            <a:ext cx="7202466" cy="43513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uk-UA" altLang="ru-RU" dirty="0"/>
              <a:t>Народився 8 січня 1935 року </a:t>
            </a:r>
            <a:r>
              <a:rPr lang="ru-RU" altLang="ru-RU" dirty="0"/>
              <a:t>в глухому </a:t>
            </a:r>
            <a:r>
              <a:rPr lang="ru-RU" altLang="ru-RU" dirty="0" err="1"/>
              <a:t>поселенні</a:t>
            </a:r>
            <a:r>
              <a:rPr lang="ru-RU" altLang="ru-RU" dirty="0"/>
              <a:t> </a:t>
            </a:r>
            <a:r>
              <a:rPr lang="ru-RU" altLang="ru-RU" dirty="0" err="1"/>
              <a:t>Біївці</a:t>
            </a:r>
            <a:r>
              <a:rPr lang="ru-RU" altLang="ru-RU" dirty="0"/>
              <a:t> </a:t>
            </a:r>
            <a:r>
              <a:rPr lang="ru-RU" altLang="ru-RU" dirty="0" err="1"/>
              <a:t>Лубенського</a:t>
            </a:r>
            <a:r>
              <a:rPr lang="ru-RU" altLang="ru-RU" dirty="0"/>
              <a:t> району на </a:t>
            </a:r>
            <a:r>
              <a:rPr lang="ru-RU" altLang="ru-RU" dirty="0" err="1"/>
              <a:t>Полтавщині</a:t>
            </a:r>
            <a:r>
              <a:rPr lang="ru-RU" altLang="ru-RU" dirty="0"/>
              <a:t> в </a:t>
            </a:r>
            <a:r>
              <a:rPr lang="ru-RU" altLang="ru-RU" dirty="0" err="1"/>
              <a:t>сім'ї</a:t>
            </a:r>
            <a:r>
              <a:rPr lang="ru-RU" altLang="ru-RU" dirty="0"/>
              <a:t> </a:t>
            </a:r>
            <a:r>
              <a:rPr lang="ru-RU" altLang="ru-RU" dirty="0" err="1"/>
              <a:t>колгоспників</a:t>
            </a:r>
            <a:r>
              <a:rPr lang="ru-RU" altLang="ru-RU" dirty="0"/>
              <a:t>. </a:t>
            </a:r>
          </a:p>
          <a:p>
            <a:pPr>
              <a:buNone/>
            </a:pPr>
            <a:r>
              <a:rPr lang="ru-RU" altLang="ru-RU" dirty="0"/>
              <a:t>		“У мене </a:t>
            </a:r>
            <a:r>
              <a:rPr lang="ru-RU" altLang="ru-RU" dirty="0" err="1"/>
              <a:t>була</a:t>
            </a:r>
            <a:r>
              <a:rPr lang="ru-RU" altLang="ru-RU" dirty="0"/>
              <a:t> </a:t>
            </a:r>
            <a:r>
              <a:rPr lang="ru-RU" altLang="ru-RU" dirty="0" err="1"/>
              <a:t>лиш</a:t>
            </a:r>
            <a:r>
              <a:rPr lang="ru-RU" altLang="ru-RU" dirty="0"/>
              <a:t> </a:t>
            </a:r>
            <a:r>
              <a:rPr lang="ru-RU" altLang="ru-RU" dirty="0" err="1"/>
              <a:t>мати</a:t>
            </a:r>
            <a:r>
              <a:rPr lang="ru-RU" altLang="ru-RU" dirty="0"/>
              <a:t>, та </a:t>
            </a:r>
            <a:r>
              <a:rPr lang="ru-RU" altLang="ru-RU" dirty="0" err="1"/>
              <a:t>був</a:t>
            </a:r>
            <a:r>
              <a:rPr lang="ru-RU" altLang="ru-RU" dirty="0"/>
              <a:t> </a:t>
            </a:r>
            <a:r>
              <a:rPr lang="ru-RU" altLang="ru-RU" dirty="0" err="1"/>
              <a:t>ще</a:t>
            </a:r>
            <a:r>
              <a:rPr lang="ru-RU" altLang="ru-RU" dirty="0"/>
              <a:t> </a:t>
            </a:r>
            <a:r>
              <a:rPr lang="ru-RU" altLang="ru-RU" dirty="0" err="1"/>
              <a:t>сивий</a:t>
            </a:r>
            <a:r>
              <a:rPr lang="ru-RU" altLang="ru-RU" dirty="0"/>
              <a:t> </a:t>
            </a:r>
            <a:r>
              <a:rPr lang="ru-RU" altLang="ru-RU" dirty="0" err="1"/>
              <a:t>дід</a:t>
            </a:r>
            <a:r>
              <a:rPr lang="ru-RU" altLang="ru-RU" dirty="0"/>
              <a:t>, - </a:t>
            </a:r>
            <a:r>
              <a:rPr lang="ru-RU" altLang="ru-RU" dirty="0" err="1"/>
              <a:t>нікому</a:t>
            </a:r>
            <a:r>
              <a:rPr lang="ru-RU" altLang="ru-RU" dirty="0"/>
              <a:t> не </a:t>
            </a:r>
            <a:r>
              <a:rPr lang="ru-RU" altLang="ru-RU" dirty="0" err="1"/>
              <a:t>мовив</a:t>
            </a:r>
            <a:r>
              <a:rPr lang="ru-RU" altLang="ru-RU" dirty="0"/>
              <a:t> “тату”. І </a:t>
            </a:r>
            <a:r>
              <a:rPr lang="ru-RU" altLang="ru-RU" dirty="0" err="1"/>
              <a:t>вірив</a:t>
            </a:r>
            <a:r>
              <a:rPr lang="ru-RU" altLang="ru-RU" dirty="0"/>
              <a:t>, “</a:t>
            </a:r>
            <a:r>
              <a:rPr lang="ru-RU" altLang="ru-RU" dirty="0" err="1"/>
              <a:t>що</a:t>
            </a:r>
            <a:r>
              <a:rPr lang="ru-RU" altLang="ru-RU" dirty="0"/>
              <a:t> так і </a:t>
            </a:r>
            <a:r>
              <a:rPr lang="ru-RU" altLang="ru-RU" dirty="0" err="1"/>
              <a:t>слід</a:t>
            </a:r>
            <a:r>
              <a:rPr lang="ru-RU" altLang="ru-RU" dirty="0"/>
              <a:t>”, - </a:t>
            </a:r>
            <a:r>
              <a:rPr lang="ru-RU" altLang="ru-RU" dirty="0" err="1"/>
              <a:t>згадував</a:t>
            </a:r>
            <a:r>
              <a:rPr lang="ru-RU" altLang="ru-RU" dirty="0"/>
              <a:t> </a:t>
            </a:r>
            <a:r>
              <a:rPr lang="ru-RU" altLang="ru-RU" dirty="0" err="1"/>
              <a:t>він</a:t>
            </a:r>
            <a:r>
              <a:rPr lang="ru-RU" altLang="ru-RU" dirty="0"/>
              <a:t> з часом про </a:t>
            </a:r>
            <a:r>
              <a:rPr lang="ru-RU" altLang="ru-RU" dirty="0" err="1"/>
              <a:t>свої</a:t>
            </a:r>
            <a:r>
              <a:rPr lang="ru-RU" altLang="ru-RU" dirty="0"/>
              <a:t> </a:t>
            </a:r>
            <a:r>
              <a:rPr lang="ru-RU" altLang="ru-RU" dirty="0" err="1"/>
              <a:t>дитячі</a:t>
            </a:r>
            <a:r>
              <a:rPr lang="ru-RU" altLang="ru-RU" dirty="0"/>
              <a:t> роки.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algn="ctr"/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Дитячі роки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3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ои обои, на, зеленые, рабочий, голубые 534793 / Раздел: Пейзажи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10"/>
            <a:ext cx="12192000" cy="68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1-tub-ua.yandex.net/i?id=16cd36dfd192f12c2742cef5ce826673-54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64" y="1028079"/>
            <a:ext cx="7232736" cy="5197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9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ои обои, на, зеленые, рабочий, голубые 534793 / Раздел: Пейзажи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285" y="365125"/>
            <a:ext cx="10013516" cy="1651565"/>
          </a:xfrm>
        </p:spPr>
        <p:txBody>
          <a:bodyPr>
            <a:prstTxWarp prst="textSlantDown">
              <a:avLst/>
            </a:prstTxWarp>
            <a:norm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uk-UA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FF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</a:t>
            </a:r>
            <a:r>
              <a:rPr lang="uk-UA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66FF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авчання</a:t>
            </a:r>
            <a:endParaRPr lang="ru-RU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66FF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296" y="1615858"/>
            <a:ext cx="6576163" cy="522335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1942 – 1946 </a:t>
            </a:r>
            <a:r>
              <a:rPr lang="ru-RU" sz="3200" dirty="0" err="1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рр</a:t>
            </a:r>
            <a:r>
              <a:rPr lang="ru-RU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. – школа у Б</a:t>
            </a:r>
            <a:r>
              <a:rPr lang="de-DE" sz="3200" dirty="0" err="1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iï</a:t>
            </a:r>
            <a:r>
              <a:rPr lang="ru-RU" sz="3200" dirty="0" err="1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вцях</a:t>
            </a:r>
            <a:r>
              <a:rPr lang="ru-RU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 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 1946 – 1947 </a:t>
            </a:r>
            <a:r>
              <a:rPr lang="ru-RU" sz="3200" dirty="0" err="1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рр</a:t>
            </a:r>
            <a:r>
              <a:rPr lang="ru-RU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. – </a:t>
            </a:r>
            <a:r>
              <a:rPr lang="ru-RU" sz="3200" dirty="0" err="1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навчався</a:t>
            </a:r>
            <a:r>
              <a:rPr lang="ru-RU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 в </a:t>
            </a:r>
            <a:r>
              <a:rPr lang="ru-RU" sz="3200" dirty="0" err="1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Єньк</a:t>
            </a:r>
            <a:r>
              <a:rPr lang="de-DE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i</a:t>
            </a:r>
            <a:r>
              <a:rPr lang="ru-RU" sz="3200" dirty="0" err="1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вцях</a:t>
            </a:r>
            <a:r>
              <a:rPr lang="ru-RU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 1947 – 1952 </a:t>
            </a:r>
            <a:r>
              <a:rPr lang="ru-RU" sz="3200" dirty="0" err="1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рр</a:t>
            </a:r>
            <a:r>
              <a:rPr lang="ru-RU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. – </a:t>
            </a:r>
            <a:r>
              <a:rPr lang="ru-RU" sz="3200" dirty="0" err="1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продовжив</a:t>
            </a:r>
            <a:r>
              <a:rPr lang="ru-RU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3200" dirty="0" err="1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навчатися</a:t>
            </a:r>
            <a:r>
              <a:rPr lang="ru-RU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 у </a:t>
            </a:r>
            <a:r>
              <a:rPr lang="ru-RU" sz="3200" dirty="0" err="1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Тарандинцях</a:t>
            </a:r>
            <a:r>
              <a:rPr lang="ru-RU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, </a:t>
            </a:r>
            <a:r>
              <a:rPr lang="ru-RU" sz="3200" dirty="0" err="1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закінчив</a:t>
            </a:r>
            <a:r>
              <a:rPr lang="ru-RU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 школу </a:t>
            </a:r>
            <a:r>
              <a:rPr lang="ru-RU" sz="3200" dirty="0" err="1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із</a:t>
            </a:r>
            <a:r>
              <a:rPr lang="ru-RU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 золотою </a:t>
            </a:r>
            <a:r>
              <a:rPr lang="ru-RU" sz="3200" dirty="0" err="1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медаллю</a:t>
            </a:r>
            <a:r>
              <a:rPr lang="ru-RU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1952 р. – ступив на факультет журналістики в Київського університету;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dirty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1957 р. – отримав диплом “літописця сучасності”</a:t>
            </a:r>
            <a:endParaRPr lang="ru-RU" sz="3200" dirty="0">
              <a:ln>
                <a:solidFill>
                  <a:srgbClr val="FF00FF"/>
                </a:solidFill>
              </a:ln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Цей день в історії - Сторінка 48 - Львівський Фор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3" y="2381815"/>
            <a:ext cx="48196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6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бои обои, на, зеленые, рабочий, голубые 534793 / Раздел: Пейзажи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427"/>
            <a:ext cx="12192000" cy="68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4985359"/>
          </a:xfrm>
          <a:solidFill>
            <a:srgbClr val="00B0F0"/>
          </a:solidFill>
        </p:spPr>
        <p:txBody>
          <a:bodyPr>
            <a:prstTxWarp prst="textCanUp">
              <a:avLst/>
            </a:prstTxWarp>
          </a:bodyPr>
          <a:lstStyle/>
          <a:p>
            <a:pPr algn="ctr">
              <a:buNone/>
              <a:defRPr/>
            </a:pP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Працював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у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редакціях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газет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"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Черкаська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правда" (1957 - 1960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рр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.),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"Молодь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Черкащини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" (1960 - 1963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pp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.),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"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Робітнича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газета«</a:t>
            </a:r>
          </a:p>
          <a:p>
            <a:pPr>
              <a:buNone/>
              <a:defRPr/>
            </a:pP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	1962 р. Василь Симоненко став членом СПУ та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планував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вступати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до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аспiрантури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Iнституту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лiтератури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АН УРСР.</a:t>
            </a:r>
          </a:p>
          <a:p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Управління культури облдержадміністрац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836" y="0"/>
            <a:ext cx="2056871" cy="275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1-tub-ua.yandex.net/i?id=930474820a91287ce202e6de2e0e19b8-74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0959"/>
            <a:ext cx="12192000" cy="280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6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ои обои, на, зеленые, рабочий, голубые 534793 / Раздел: Пейзажи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9210" y="250521"/>
            <a:ext cx="4514589" cy="651353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Мене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кожен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розтоптати</a:t>
            </a:r>
            <a:r>
              <a:rPr lang="ru-RU" dirty="0">
                <a:solidFill>
                  <a:schemeClr val="tx1"/>
                </a:solidFill>
              </a:rPr>
              <a:t>,</a:t>
            </a:r>
          </a:p>
          <a:p>
            <a:pPr algn="ctr">
              <a:buNone/>
              <a:defRPr/>
            </a:pPr>
            <a:r>
              <a:rPr lang="ru-RU" dirty="0" err="1">
                <a:solidFill>
                  <a:schemeClr val="tx1"/>
                </a:solidFill>
              </a:rPr>
              <a:t>Принизити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грязюкою</a:t>
            </a:r>
            <a:r>
              <a:rPr lang="ru-RU" dirty="0">
                <a:solidFill>
                  <a:schemeClr val="tx1"/>
                </a:solidFill>
              </a:rPr>
              <a:t> облить.</a:t>
            </a:r>
          </a:p>
          <a:p>
            <a:pPr algn="ctr"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А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я </a:t>
            </a:r>
            <a:r>
              <a:rPr lang="ru-RU" dirty="0" err="1">
                <a:solidFill>
                  <a:schemeClr val="tx1"/>
                </a:solidFill>
              </a:rPr>
              <a:t>можу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дати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відплату</a:t>
            </a:r>
            <a:r>
              <a:rPr lang="ru-RU" dirty="0">
                <a:solidFill>
                  <a:schemeClr val="tx1"/>
                </a:solidFill>
              </a:rPr>
              <a:t>,</a:t>
            </a:r>
          </a:p>
          <a:p>
            <a:pPr algn="ctr"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Кому </a:t>
            </a:r>
            <a:r>
              <a:rPr lang="ru-RU" dirty="0" err="1">
                <a:solidFill>
                  <a:schemeClr val="tx1"/>
                </a:solidFill>
              </a:rPr>
              <a:t>моє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скавчання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дошкулить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  <a:p>
            <a:pPr algn="ctr">
              <a:buNone/>
              <a:defRPr/>
            </a:pP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хватить в мене </a:t>
            </a:r>
            <a:r>
              <a:rPr lang="ru-RU" dirty="0" err="1">
                <a:solidFill>
                  <a:schemeClr val="tx1"/>
                </a:solidFill>
              </a:rPr>
              <a:t>розуму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сили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r>
              <a:rPr lang="ru-RU" dirty="0" err="1">
                <a:solidFill>
                  <a:schemeClr val="tx1"/>
                </a:solidFill>
              </a:rPr>
              <a:t>Відповісти</a:t>
            </a:r>
            <a:r>
              <a:rPr lang="ru-RU" dirty="0">
                <a:solidFill>
                  <a:schemeClr val="tx1"/>
                </a:solidFill>
              </a:rPr>
              <a:t> ударом на удар?</a:t>
            </a:r>
          </a:p>
          <a:p>
            <a:pPr algn="ctr">
              <a:buNone/>
              <a:defRPr/>
            </a:pPr>
            <a:r>
              <a:rPr lang="ru-RU" dirty="0" err="1">
                <a:solidFill>
                  <a:schemeClr val="tx1"/>
                </a:solidFill>
              </a:rPr>
              <a:t>Хіба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розтопить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мармурові</a:t>
            </a:r>
            <a:r>
              <a:rPr lang="ru-RU" dirty="0">
                <a:solidFill>
                  <a:schemeClr val="tx1"/>
                </a:solidFill>
              </a:rPr>
              <a:t> брили</a:t>
            </a:r>
          </a:p>
          <a:p>
            <a:pPr algn="ctr"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Малого </a:t>
            </a:r>
            <a:r>
              <a:rPr lang="ru-RU" dirty="0" err="1">
                <a:solidFill>
                  <a:schemeClr val="tx1"/>
                </a:solidFill>
              </a:rPr>
              <a:t>серця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пристрасний</a:t>
            </a:r>
            <a:r>
              <a:rPr lang="ru-RU" dirty="0">
                <a:solidFill>
                  <a:schemeClr val="tx1"/>
                </a:solidFill>
              </a:rPr>
              <a:t> пожар?</a:t>
            </a:r>
          </a:p>
          <a:p>
            <a:pPr algn="ctr">
              <a:buNone/>
              <a:defRPr/>
            </a:pPr>
            <a:r>
              <a:rPr lang="ru-RU" dirty="0" err="1">
                <a:solidFill>
                  <a:schemeClr val="tx1"/>
                </a:solidFill>
              </a:rPr>
              <a:t>Хіба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вогонь</a:t>
            </a:r>
            <a:r>
              <a:rPr lang="ru-RU" dirty="0">
                <a:solidFill>
                  <a:schemeClr val="tx1"/>
                </a:solidFill>
              </a:rPr>
              <a:t> той </a:t>
            </a:r>
            <a:r>
              <a:rPr lang="ru-RU" dirty="0" err="1">
                <a:solidFill>
                  <a:schemeClr val="tx1"/>
                </a:solidFill>
              </a:rPr>
              <a:t>висушить</a:t>
            </a:r>
            <a:r>
              <a:rPr lang="ru-RU" dirty="0">
                <a:solidFill>
                  <a:schemeClr val="tx1"/>
                </a:solidFill>
              </a:rPr>
              <a:t> болото?</a:t>
            </a:r>
          </a:p>
          <a:p>
            <a:pPr algn="ctr">
              <a:buNone/>
              <a:defRPr/>
            </a:pPr>
            <a:r>
              <a:rPr lang="ru-RU" dirty="0" err="1">
                <a:solidFill>
                  <a:schemeClr val="tx1"/>
                </a:solidFill>
              </a:rPr>
              <a:t>Хоч</a:t>
            </a:r>
            <a:r>
              <a:rPr lang="ru-RU" dirty="0">
                <a:solidFill>
                  <a:schemeClr val="tx1"/>
                </a:solidFill>
              </a:rPr>
              <a:t> як би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завзято не </a:t>
            </a:r>
            <a:r>
              <a:rPr lang="ru-RU" dirty="0" err="1">
                <a:solidFill>
                  <a:schemeClr val="tx1"/>
                </a:solidFill>
              </a:rPr>
              <a:t>горів</a:t>
            </a:r>
            <a:r>
              <a:rPr lang="ru-RU" dirty="0">
                <a:solidFill>
                  <a:schemeClr val="tx1"/>
                </a:solidFill>
              </a:rPr>
              <a:t> -</a:t>
            </a:r>
          </a:p>
          <a:p>
            <a:pPr algn="ctr">
              <a:buNone/>
              <a:defRPr/>
            </a:pP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заглушить </a:t>
            </a:r>
            <a:r>
              <a:rPr lang="ru-RU" dirty="0" err="1">
                <a:solidFill>
                  <a:schemeClr val="tx1"/>
                </a:solidFill>
              </a:rPr>
              <a:t>темрява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сльота</a:t>
            </a:r>
            <a:r>
              <a:rPr lang="ru-RU" dirty="0">
                <a:solidFill>
                  <a:schemeClr val="tx1"/>
                </a:solidFill>
              </a:rPr>
              <a:t>,</a:t>
            </a:r>
          </a:p>
          <a:p>
            <a:pPr algn="ctr">
              <a:buNone/>
              <a:defRPr/>
            </a:pP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завіють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подихи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вітрів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Над ним </a:t>
            </a:r>
            <a:r>
              <a:rPr lang="ru-RU" dirty="0" err="1">
                <a:solidFill>
                  <a:schemeClr val="tx1"/>
                </a:solidFill>
              </a:rPr>
              <a:t>жорстоко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кожен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посміється</a:t>
            </a:r>
            <a:r>
              <a:rPr lang="ru-RU" dirty="0">
                <a:solidFill>
                  <a:schemeClr val="tx1"/>
                </a:solidFill>
              </a:rPr>
              <a:t>,</a:t>
            </a:r>
          </a:p>
          <a:p>
            <a:pPr algn="ctr">
              <a:buNone/>
              <a:defRPr/>
            </a:pPr>
            <a:r>
              <a:rPr lang="ru-RU" dirty="0" err="1">
                <a:solidFill>
                  <a:schemeClr val="tx1"/>
                </a:solidFill>
              </a:rPr>
              <a:t>Дотепи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сиплючи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нахабні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нудні</a:t>
            </a:r>
            <a:r>
              <a:rPr lang="ru-RU" dirty="0">
                <a:solidFill>
                  <a:schemeClr val="tx1"/>
                </a:solidFill>
              </a:rPr>
              <a:t>…</a:t>
            </a:r>
          </a:p>
          <a:p>
            <a:pPr algn="ctr"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Для кого ж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маленьке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б'ється</a:t>
            </a:r>
            <a:r>
              <a:rPr lang="ru-RU" dirty="0">
                <a:solidFill>
                  <a:schemeClr val="tx1"/>
                </a:solidFill>
              </a:rPr>
              <a:t>,</a:t>
            </a:r>
          </a:p>
          <a:p>
            <a:pPr algn="ctr"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Кому </a:t>
            </a:r>
            <a:r>
              <a:rPr lang="ru-RU" dirty="0" err="1">
                <a:solidFill>
                  <a:schemeClr val="tx1"/>
                </a:solidFill>
              </a:rPr>
              <a:t>воно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присвячує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пісні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  <a:p>
            <a:endParaRPr lang="ru-RU" dirty="0"/>
          </a:p>
        </p:txBody>
      </p:sp>
      <p:pic>
        <p:nvPicPr>
          <p:cNvPr id="2050" name="Picture 2" descr="Орнамент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2" y="0"/>
            <a:ext cx="3169085" cy="46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рнамент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51560" y="1240077"/>
            <a:ext cx="2304788" cy="5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2-tub-ua.yandex.net/i?id=9542949612d63948b2e3b116bffebf9e-50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88" y="562105"/>
            <a:ext cx="3551381" cy="4161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891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бои обои, на, зеленые, рабочий, голубые 534793 / Раздел: Пейзажи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95"/>
            <a:ext cx="12192000" cy="68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37578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FadeUp">
              <a:avLst/>
            </a:prstTxWarp>
            <a:normAutofit/>
          </a:bodyPr>
          <a:lstStyle/>
          <a:p>
            <a:pPr marL="0" indent="0">
              <a:buNone/>
            </a:pPr>
            <a:r>
              <a:rPr lang="uk-UA" altLang="ru-RU" sz="5400" dirty="0">
                <a:solidFill>
                  <a:srgbClr val="FFFF00"/>
                </a:solidFill>
                <a:latin typeface="Arial Black" panose="020B0A04020102020204" pitchFamily="34" charset="0"/>
              </a:rPr>
              <a:t>За життя поета вийшла лише одна збірка “Тиша  і грім”. Сталося це у 1962 р. </a:t>
            </a:r>
            <a:endParaRPr lang="ru-RU" altLang="ru-RU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00FFFF"/>
              </a:solidFill>
            </a:endParaRPr>
          </a:p>
        </p:txBody>
      </p:sp>
      <p:pic>
        <p:nvPicPr>
          <p:cNvPr id="2050" name="Picture 2" descr="Тиша і грім, Василь Симонен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6" y="2819756"/>
            <a:ext cx="4459264" cy="401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иреневое и Желтое: Текстуры Фотошопа позволяют включить вашу фантазию &quot; УРОКИ ФОТОШО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83" y="3756617"/>
            <a:ext cx="4103275" cy="3077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5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бои обои, на, зеленые, рабочий, голубые 534793 / Раздел: Пейзажи / HallP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307" y="457720"/>
            <a:ext cx="7290148" cy="425206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Chevron">
              <a:avLst/>
            </a:prstTxWarp>
            <a:scene3d>
              <a:camera prst="isometricOffAxis2Left"/>
              <a:lightRig rig="threePt" dir="t"/>
            </a:scene3d>
          </a:bodyPr>
          <a:lstStyle/>
          <a:p>
            <a:pPr marL="0" indent="0">
              <a:buNone/>
            </a:pPr>
            <a:r>
              <a:rPr lang="uk-UA" altLang="ru-RU" dirty="0">
                <a:solidFill>
                  <a:srgbClr val="00FFFF"/>
                </a:solidFill>
                <a:latin typeface="Arial Black" panose="020B0A04020102020204" pitchFamily="34" charset="0"/>
              </a:rPr>
              <a:t>Казка Василя Симоненка, що вийшла друком </a:t>
            </a:r>
            <a:r>
              <a:rPr lang="uk-UA" altLang="ru-RU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     у </a:t>
            </a:r>
            <a:r>
              <a:rPr lang="uk-UA" altLang="ru-RU" dirty="0">
                <a:solidFill>
                  <a:srgbClr val="00FFFF"/>
                </a:solidFill>
                <a:latin typeface="Arial Black" panose="020B0A04020102020204" pitchFamily="34" charset="0"/>
              </a:rPr>
              <a:t>1963 році.</a:t>
            </a:r>
            <a:endParaRPr lang="ru-RU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Содержимое 5" descr="4fff8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30" y="751561"/>
            <a:ext cx="3809053" cy="529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766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381</Words>
  <Application>Microsoft Office PowerPoint</Application>
  <PresentationFormat>Широкоэкранный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Cambria</vt:lpstr>
      <vt:lpstr>Comic Sans MS</vt:lpstr>
      <vt:lpstr>Franklin Gothic Book</vt:lpstr>
      <vt:lpstr>Wingdings</vt:lpstr>
      <vt:lpstr>Тема Office</vt:lpstr>
      <vt:lpstr>Презентация PowerPoint</vt:lpstr>
      <vt:lpstr>Презентация PowerPoint</vt:lpstr>
      <vt:lpstr>Дитячі роки</vt:lpstr>
      <vt:lpstr>Презентация PowerPoint</vt:lpstr>
      <vt:lpstr>Навчання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В.Симоненко автор: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33</cp:revision>
  <dcterms:created xsi:type="dcterms:W3CDTF">2015-01-01T16:52:52Z</dcterms:created>
  <dcterms:modified xsi:type="dcterms:W3CDTF">2015-01-08T12:37:52Z</dcterms:modified>
</cp:coreProperties>
</file>