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7" r:id="rId2"/>
    <p:sldId id="256" r:id="rId3"/>
    <p:sldId id="265" r:id="rId4"/>
    <p:sldId id="257" r:id="rId5"/>
    <p:sldId id="266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0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D3A0E3-4A40-40AA-88A2-EC3863F4776A}" type="doc">
      <dgm:prSet loTypeId="urn:microsoft.com/office/officeart/2005/8/layout/orgChart1" loCatId="hierarchy" qsTypeId="urn:microsoft.com/office/officeart/2005/8/quickstyle/3d3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18319D7F-60EE-4025-B003-D4455D936B31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Міграції </a:t>
          </a:r>
        </a:p>
        <a:p>
          <a:r>
            <a:rPr lang="uk-UA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(за напрямком)</a:t>
          </a:r>
          <a:endParaRPr lang="ru-RU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EF86D9C5-3EEC-4FC7-B787-4A0D14999AFC}" type="parTrans" cxnId="{44E2F07D-38DC-4ACD-81E6-A64A6D922E48}">
      <dgm:prSet/>
      <dgm:spPr/>
      <dgm:t>
        <a:bodyPr/>
        <a:lstStyle/>
        <a:p>
          <a:endParaRPr lang="ru-RU"/>
        </a:p>
      </dgm:t>
    </dgm:pt>
    <dgm:pt modelId="{AAE04A54-0979-401A-8A74-E7722B333C56}" type="sibTrans" cxnId="{44E2F07D-38DC-4ACD-81E6-A64A6D922E48}">
      <dgm:prSet/>
      <dgm:spPr/>
      <dgm:t>
        <a:bodyPr/>
        <a:lstStyle/>
        <a:p>
          <a:endParaRPr lang="ru-RU"/>
        </a:p>
      </dgm:t>
    </dgm:pt>
    <dgm:pt modelId="{C3B85DA2-4A3A-483B-8A4A-677BC4418983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Зовнішні</a:t>
          </a:r>
          <a:r>
            <a:rPr lang="uk-UA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 (еміграція, імміграція)</a:t>
          </a:r>
        </a:p>
      </dgm:t>
    </dgm:pt>
    <dgm:pt modelId="{377BEF2C-B513-4F1D-BD28-C37B934E3E52}" type="parTrans" cxnId="{EF554E96-CD74-4C3C-ACB9-CFA09AF0E86A}">
      <dgm:prSet/>
      <dgm:spPr/>
      <dgm:t>
        <a:bodyPr/>
        <a:lstStyle/>
        <a:p>
          <a:endParaRPr lang="ru-RU"/>
        </a:p>
      </dgm:t>
    </dgm:pt>
    <dgm:pt modelId="{BAC86540-5058-45B9-AD29-F7D7C0DBF8B0}" type="sibTrans" cxnId="{EF554E96-CD74-4C3C-ACB9-CFA09AF0E86A}">
      <dgm:prSet/>
      <dgm:spPr/>
      <dgm:t>
        <a:bodyPr/>
        <a:lstStyle/>
        <a:p>
          <a:endParaRPr lang="ru-RU"/>
        </a:p>
      </dgm:t>
    </dgm:pt>
    <dgm:pt modelId="{D35669DB-8B81-46E2-BFA7-5FED92A76F4E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Внутрішні</a:t>
          </a:r>
          <a:r>
            <a:rPr lang="uk-UA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 </a:t>
          </a:r>
          <a:endParaRPr lang="ru-RU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A8D4D6B9-419A-4AF4-9E70-CAAF9803910A}" type="parTrans" cxnId="{D596240E-035E-4F07-93BE-43B90315E3AE}">
      <dgm:prSet/>
      <dgm:spPr/>
      <dgm:t>
        <a:bodyPr/>
        <a:lstStyle/>
        <a:p>
          <a:endParaRPr lang="ru-RU"/>
        </a:p>
      </dgm:t>
    </dgm:pt>
    <dgm:pt modelId="{A3E33087-6D68-4F6F-BB1E-D60285C6A5A4}" type="sibTrans" cxnId="{D596240E-035E-4F07-93BE-43B90315E3AE}">
      <dgm:prSet/>
      <dgm:spPr/>
      <dgm:t>
        <a:bodyPr/>
        <a:lstStyle/>
        <a:p>
          <a:endParaRPr lang="ru-RU"/>
        </a:p>
      </dgm:t>
    </dgm:pt>
    <dgm:pt modelId="{3086A2F9-4135-4F87-B8F7-20A56A8CABDE}">
      <dgm:prSet phldrT="[Текст]"/>
      <dgm:spPr/>
      <dgm:t>
        <a:bodyPr/>
        <a:lstStyle/>
        <a:p>
          <a:r>
            <a:rPr lang="uk-UA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«Маятникові міграції»</a:t>
          </a:r>
          <a:endParaRPr lang="ru-RU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8B5E6868-8B83-4B23-9636-4578F3499751}" type="parTrans" cxnId="{10D310EB-922E-4BCB-9D30-C338FFF66810}">
      <dgm:prSet/>
      <dgm:spPr/>
      <dgm:t>
        <a:bodyPr/>
        <a:lstStyle/>
        <a:p>
          <a:endParaRPr lang="ru-RU"/>
        </a:p>
      </dgm:t>
    </dgm:pt>
    <dgm:pt modelId="{CCF6E85A-72A0-4833-8DA0-6B9C478B8E12}" type="sibTrans" cxnId="{10D310EB-922E-4BCB-9D30-C338FFF66810}">
      <dgm:prSet/>
      <dgm:spPr/>
      <dgm:t>
        <a:bodyPr/>
        <a:lstStyle/>
        <a:p>
          <a:endParaRPr lang="ru-RU"/>
        </a:p>
      </dgm:t>
    </dgm:pt>
    <dgm:pt modelId="{AB8A6236-CC53-406C-BC5D-504823ACEF8D}" type="pres">
      <dgm:prSet presAssocID="{C2D3A0E3-4A40-40AA-88A2-EC3863F477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600D414-CE17-4AFF-8D65-866CDADD52C5}" type="pres">
      <dgm:prSet presAssocID="{18319D7F-60EE-4025-B003-D4455D936B31}" presName="hierRoot1" presStyleCnt="0">
        <dgm:presLayoutVars>
          <dgm:hierBranch val="init"/>
        </dgm:presLayoutVars>
      </dgm:prSet>
      <dgm:spPr/>
    </dgm:pt>
    <dgm:pt modelId="{C7BDC70B-4FF2-47A8-8882-FD13328C74B6}" type="pres">
      <dgm:prSet presAssocID="{18319D7F-60EE-4025-B003-D4455D936B31}" presName="rootComposite1" presStyleCnt="0"/>
      <dgm:spPr/>
    </dgm:pt>
    <dgm:pt modelId="{6FB906DB-9AC2-460D-A27E-2C26ACF1068D}" type="pres">
      <dgm:prSet presAssocID="{18319D7F-60EE-4025-B003-D4455D936B31}" presName="rootText1" presStyleLbl="node0" presStyleIdx="0" presStyleCnt="1" custScaleX="1612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67A318-78B7-4124-80CC-B79D6291E88B}" type="pres">
      <dgm:prSet presAssocID="{18319D7F-60EE-4025-B003-D4455D936B3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B7DA091-ECBE-4B2D-AC09-75F7C22ED6CE}" type="pres">
      <dgm:prSet presAssocID="{18319D7F-60EE-4025-B003-D4455D936B31}" presName="hierChild2" presStyleCnt="0"/>
      <dgm:spPr/>
    </dgm:pt>
    <dgm:pt modelId="{A3CCA128-8998-4CB4-9B5B-77ED4C0D5A8B}" type="pres">
      <dgm:prSet presAssocID="{377BEF2C-B513-4F1D-BD28-C37B934E3E52}" presName="Name37" presStyleLbl="parChTrans1D2" presStyleIdx="0" presStyleCnt="2"/>
      <dgm:spPr/>
      <dgm:t>
        <a:bodyPr/>
        <a:lstStyle/>
        <a:p>
          <a:endParaRPr lang="ru-RU"/>
        </a:p>
      </dgm:t>
    </dgm:pt>
    <dgm:pt modelId="{494BE3E9-E0F8-4877-9A03-C6F9D3BEF623}" type="pres">
      <dgm:prSet presAssocID="{C3B85DA2-4A3A-483B-8A4A-677BC4418983}" presName="hierRoot2" presStyleCnt="0">
        <dgm:presLayoutVars>
          <dgm:hierBranch val="init"/>
        </dgm:presLayoutVars>
      </dgm:prSet>
      <dgm:spPr/>
    </dgm:pt>
    <dgm:pt modelId="{DA4AACCB-7E33-4F4B-8258-4367815A6FF8}" type="pres">
      <dgm:prSet presAssocID="{C3B85DA2-4A3A-483B-8A4A-677BC4418983}" presName="rootComposite" presStyleCnt="0"/>
      <dgm:spPr/>
    </dgm:pt>
    <dgm:pt modelId="{450EC891-1194-4E90-9D09-332682157E92}" type="pres">
      <dgm:prSet presAssocID="{C3B85DA2-4A3A-483B-8A4A-677BC441898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ECD6177-EB95-41AE-BE22-C96C413449E2}" type="pres">
      <dgm:prSet presAssocID="{C3B85DA2-4A3A-483B-8A4A-677BC4418983}" presName="rootConnector" presStyleLbl="node2" presStyleIdx="0" presStyleCnt="2"/>
      <dgm:spPr/>
      <dgm:t>
        <a:bodyPr/>
        <a:lstStyle/>
        <a:p>
          <a:endParaRPr lang="ru-RU"/>
        </a:p>
      </dgm:t>
    </dgm:pt>
    <dgm:pt modelId="{64ECAE8A-0938-444D-8444-5035947A21CC}" type="pres">
      <dgm:prSet presAssocID="{C3B85DA2-4A3A-483B-8A4A-677BC4418983}" presName="hierChild4" presStyleCnt="0"/>
      <dgm:spPr/>
    </dgm:pt>
    <dgm:pt modelId="{35EAC844-572D-4284-AFBD-C51967866B6B}" type="pres">
      <dgm:prSet presAssocID="{C3B85DA2-4A3A-483B-8A4A-677BC4418983}" presName="hierChild5" presStyleCnt="0"/>
      <dgm:spPr/>
    </dgm:pt>
    <dgm:pt modelId="{F3ECE670-4958-41E8-9568-BBDDC91506E7}" type="pres">
      <dgm:prSet presAssocID="{A8D4D6B9-419A-4AF4-9E70-CAAF9803910A}" presName="Name37" presStyleLbl="parChTrans1D2" presStyleIdx="1" presStyleCnt="2"/>
      <dgm:spPr/>
      <dgm:t>
        <a:bodyPr/>
        <a:lstStyle/>
        <a:p>
          <a:endParaRPr lang="ru-RU"/>
        </a:p>
      </dgm:t>
    </dgm:pt>
    <dgm:pt modelId="{428ADBD1-909B-4690-A8DE-CCEC8AC6AD7C}" type="pres">
      <dgm:prSet presAssocID="{D35669DB-8B81-46E2-BFA7-5FED92A76F4E}" presName="hierRoot2" presStyleCnt="0">
        <dgm:presLayoutVars>
          <dgm:hierBranch val="init"/>
        </dgm:presLayoutVars>
      </dgm:prSet>
      <dgm:spPr/>
    </dgm:pt>
    <dgm:pt modelId="{FE520029-E393-4E35-B5FB-EF7DE1CD3729}" type="pres">
      <dgm:prSet presAssocID="{D35669DB-8B81-46E2-BFA7-5FED92A76F4E}" presName="rootComposite" presStyleCnt="0"/>
      <dgm:spPr/>
    </dgm:pt>
    <dgm:pt modelId="{809CD732-C38A-45DE-A1D9-DE1A87619FF4}" type="pres">
      <dgm:prSet presAssocID="{D35669DB-8B81-46E2-BFA7-5FED92A76F4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8E0E25-2E70-4765-8661-F97C997278B0}" type="pres">
      <dgm:prSet presAssocID="{D35669DB-8B81-46E2-BFA7-5FED92A76F4E}" presName="rootConnector" presStyleLbl="node2" presStyleIdx="1" presStyleCnt="2"/>
      <dgm:spPr/>
      <dgm:t>
        <a:bodyPr/>
        <a:lstStyle/>
        <a:p>
          <a:endParaRPr lang="ru-RU"/>
        </a:p>
      </dgm:t>
    </dgm:pt>
    <dgm:pt modelId="{352ECC88-6C5D-4068-A97B-8200F5D0C484}" type="pres">
      <dgm:prSet presAssocID="{D35669DB-8B81-46E2-BFA7-5FED92A76F4E}" presName="hierChild4" presStyleCnt="0"/>
      <dgm:spPr/>
    </dgm:pt>
    <dgm:pt modelId="{B1840535-3FBD-4EAD-96F2-7F968985F768}" type="pres">
      <dgm:prSet presAssocID="{8B5E6868-8B83-4B23-9636-4578F3499751}" presName="Name37" presStyleLbl="parChTrans1D3" presStyleIdx="0" presStyleCnt="1"/>
      <dgm:spPr/>
      <dgm:t>
        <a:bodyPr/>
        <a:lstStyle/>
        <a:p>
          <a:endParaRPr lang="ru-RU"/>
        </a:p>
      </dgm:t>
    </dgm:pt>
    <dgm:pt modelId="{C2C309BA-5F20-4596-861C-C233C1EC88F6}" type="pres">
      <dgm:prSet presAssocID="{3086A2F9-4135-4F87-B8F7-20A56A8CABDE}" presName="hierRoot2" presStyleCnt="0">
        <dgm:presLayoutVars>
          <dgm:hierBranch val="init"/>
        </dgm:presLayoutVars>
      </dgm:prSet>
      <dgm:spPr/>
    </dgm:pt>
    <dgm:pt modelId="{71E7B8F5-A4FA-47D8-B8E4-332301EB0384}" type="pres">
      <dgm:prSet presAssocID="{3086A2F9-4135-4F87-B8F7-20A56A8CABDE}" presName="rootComposite" presStyleCnt="0"/>
      <dgm:spPr/>
    </dgm:pt>
    <dgm:pt modelId="{F1D8DAB8-78FA-4F6C-AC80-A783EDFF501B}" type="pres">
      <dgm:prSet presAssocID="{3086A2F9-4135-4F87-B8F7-20A56A8CABDE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E603CB-D1AD-4AA7-87D1-726E46F041C5}" type="pres">
      <dgm:prSet presAssocID="{3086A2F9-4135-4F87-B8F7-20A56A8CABDE}" presName="rootConnector" presStyleLbl="node3" presStyleIdx="0" presStyleCnt="1"/>
      <dgm:spPr/>
      <dgm:t>
        <a:bodyPr/>
        <a:lstStyle/>
        <a:p>
          <a:endParaRPr lang="ru-RU"/>
        </a:p>
      </dgm:t>
    </dgm:pt>
    <dgm:pt modelId="{F76807D0-2A43-4F27-A57E-AD16C6B1214D}" type="pres">
      <dgm:prSet presAssocID="{3086A2F9-4135-4F87-B8F7-20A56A8CABDE}" presName="hierChild4" presStyleCnt="0"/>
      <dgm:spPr/>
    </dgm:pt>
    <dgm:pt modelId="{EC0203C9-3885-4BC3-AAA6-3D92906162C8}" type="pres">
      <dgm:prSet presAssocID="{3086A2F9-4135-4F87-B8F7-20A56A8CABDE}" presName="hierChild5" presStyleCnt="0"/>
      <dgm:spPr/>
    </dgm:pt>
    <dgm:pt modelId="{E29998EE-5DCD-4EC7-ABF1-5D5F1E03EE00}" type="pres">
      <dgm:prSet presAssocID="{D35669DB-8B81-46E2-BFA7-5FED92A76F4E}" presName="hierChild5" presStyleCnt="0"/>
      <dgm:spPr/>
    </dgm:pt>
    <dgm:pt modelId="{99A6D8AD-AC73-42EB-9F79-EF58DA3AD91F}" type="pres">
      <dgm:prSet presAssocID="{18319D7F-60EE-4025-B003-D4455D936B31}" presName="hierChild3" presStyleCnt="0"/>
      <dgm:spPr/>
    </dgm:pt>
  </dgm:ptLst>
  <dgm:cxnLst>
    <dgm:cxn modelId="{44E2F07D-38DC-4ACD-81E6-A64A6D922E48}" srcId="{C2D3A0E3-4A40-40AA-88A2-EC3863F4776A}" destId="{18319D7F-60EE-4025-B003-D4455D936B31}" srcOrd="0" destOrd="0" parTransId="{EF86D9C5-3EEC-4FC7-B787-4A0D14999AFC}" sibTransId="{AAE04A54-0979-401A-8A74-E7722B333C56}"/>
    <dgm:cxn modelId="{EF554E96-CD74-4C3C-ACB9-CFA09AF0E86A}" srcId="{18319D7F-60EE-4025-B003-D4455D936B31}" destId="{C3B85DA2-4A3A-483B-8A4A-677BC4418983}" srcOrd="0" destOrd="0" parTransId="{377BEF2C-B513-4F1D-BD28-C37B934E3E52}" sibTransId="{BAC86540-5058-45B9-AD29-F7D7C0DBF8B0}"/>
    <dgm:cxn modelId="{377DF1C0-CB0B-4D48-83F7-630484DC9D4A}" type="presOf" srcId="{3086A2F9-4135-4F87-B8F7-20A56A8CABDE}" destId="{F1D8DAB8-78FA-4F6C-AC80-A783EDFF501B}" srcOrd="0" destOrd="0" presId="urn:microsoft.com/office/officeart/2005/8/layout/orgChart1"/>
    <dgm:cxn modelId="{8A144BC3-694C-429F-BC3B-C04C09BBEFBD}" type="presOf" srcId="{D35669DB-8B81-46E2-BFA7-5FED92A76F4E}" destId="{809CD732-C38A-45DE-A1D9-DE1A87619FF4}" srcOrd="0" destOrd="0" presId="urn:microsoft.com/office/officeart/2005/8/layout/orgChart1"/>
    <dgm:cxn modelId="{8967B288-18A6-40AE-9070-0999B9C1CC8C}" type="presOf" srcId="{3086A2F9-4135-4F87-B8F7-20A56A8CABDE}" destId="{F6E603CB-D1AD-4AA7-87D1-726E46F041C5}" srcOrd="1" destOrd="0" presId="urn:microsoft.com/office/officeart/2005/8/layout/orgChart1"/>
    <dgm:cxn modelId="{C493351A-71F8-4068-B2F8-5A2C7277E3EB}" type="presOf" srcId="{C3B85DA2-4A3A-483B-8A4A-677BC4418983}" destId="{FECD6177-EB95-41AE-BE22-C96C413449E2}" srcOrd="1" destOrd="0" presId="urn:microsoft.com/office/officeart/2005/8/layout/orgChart1"/>
    <dgm:cxn modelId="{47950E15-431E-4BFA-B6DE-8DB804B60FCE}" type="presOf" srcId="{377BEF2C-B513-4F1D-BD28-C37B934E3E52}" destId="{A3CCA128-8998-4CB4-9B5B-77ED4C0D5A8B}" srcOrd="0" destOrd="0" presId="urn:microsoft.com/office/officeart/2005/8/layout/orgChart1"/>
    <dgm:cxn modelId="{10D310EB-922E-4BCB-9D30-C338FFF66810}" srcId="{D35669DB-8B81-46E2-BFA7-5FED92A76F4E}" destId="{3086A2F9-4135-4F87-B8F7-20A56A8CABDE}" srcOrd="0" destOrd="0" parTransId="{8B5E6868-8B83-4B23-9636-4578F3499751}" sibTransId="{CCF6E85A-72A0-4833-8DA0-6B9C478B8E12}"/>
    <dgm:cxn modelId="{5E0240CA-5666-41CE-9F87-ADEDC83D96C4}" type="presOf" srcId="{18319D7F-60EE-4025-B003-D4455D936B31}" destId="{6FB906DB-9AC2-460D-A27E-2C26ACF1068D}" srcOrd="0" destOrd="0" presId="urn:microsoft.com/office/officeart/2005/8/layout/orgChart1"/>
    <dgm:cxn modelId="{48B7BFC7-22A2-4BF6-8A0C-B29F9323C1AB}" type="presOf" srcId="{8B5E6868-8B83-4B23-9636-4578F3499751}" destId="{B1840535-3FBD-4EAD-96F2-7F968985F768}" srcOrd="0" destOrd="0" presId="urn:microsoft.com/office/officeart/2005/8/layout/orgChart1"/>
    <dgm:cxn modelId="{28AC8ED2-3842-4279-A747-D0A487D580D4}" type="presOf" srcId="{18319D7F-60EE-4025-B003-D4455D936B31}" destId="{2767A318-78B7-4124-80CC-B79D6291E88B}" srcOrd="1" destOrd="0" presId="urn:microsoft.com/office/officeart/2005/8/layout/orgChart1"/>
    <dgm:cxn modelId="{E8331966-59B6-4120-953C-7FD3BBE91C52}" type="presOf" srcId="{C3B85DA2-4A3A-483B-8A4A-677BC4418983}" destId="{450EC891-1194-4E90-9D09-332682157E92}" srcOrd="0" destOrd="0" presId="urn:microsoft.com/office/officeart/2005/8/layout/orgChart1"/>
    <dgm:cxn modelId="{FD4596E9-221C-44BF-B400-62B7ACA5F853}" type="presOf" srcId="{D35669DB-8B81-46E2-BFA7-5FED92A76F4E}" destId="{1B8E0E25-2E70-4765-8661-F97C997278B0}" srcOrd="1" destOrd="0" presId="urn:microsoft.com/office/officeart/2005/8/layout/orgChart1"/>
    <dgm:cxn modelId="{D596240E-035E-4F07-93BE-43B90315E3AE}" srcId="{18319D7F-60EE-4025-B003-D4455D936B31}" destId="{D35669DB-8B81-46E2-BFA7-5FED92A76F4E}" srcOrd="1" destOrd="0" parTransId="{A8D4D6B9-419A-4AF4-9E70-CAAF9803910A}" sibTransId="{A3E33087-6D68-4F6F-BB1E-D60285C6A5A4}"/>
    <dgm:cxn modelId="{1F213F8C-62FD-47ED-B981-CBD45E39F1B4}" type="presOf" srcId="{C2D3A0E3-4A40-40AA-88A2-EC3863F4776A}" destId="{AB8A6236-CC53-406C-BC5D-504823ACEF8D}" srcOrd="0" destOrd="0" presId="urn:microsoft.com/office/officeart/2005/8/layout/orgChart1"/>
    <dgm:cxn modelId="{F45D911C-A113-4295-AFE6-413E9CFB7B85}" type="presOf" srcId="{A8D4D6B9-419A-4AF4-9E70-CAAF9803910A}" destId="{F3ECE670-4958-41E8-9568-BBDDC91506E7}" srcOrd="0" destOrd="0" presId="urn:microsoft.com/office/officeart/2005/8/layout/orgChart1"/>
    <dgm:cxn modelId="{7D8F7356-DF72-4360-AA2C-AD24557335D9}" type="presParOf" srcId="{AB8A6236-CC53-406C-BC5D-504823ACEF8D}" destId="{6600D414-CE17-4AFF-8D65-866CDADD52C5}" srcOrd="0" destOrd="0" presId="urn:microsoft.com/office/officeart/2005/8/layout/orgChart1"/>
    <dgm:cxn modelId="{3BD549CC-49C0-44D8-A261-A2E0683C5E7C}" type="presParOf" srcId="{6600D414-CE17-4AFF-8D65-866CDADD52C5}" destId="{C7BDC70B-4FF2-47A8-8882-FD13328C74B6}" srcOrd="0" destOrd="0" presId="urn:microsoft.com/office/officeart/2005/8/layout/orgChart1"/>
    <dgm:cxn modelId="{B28866FE-774B-44B6-AE7D-C5A3176DA020}" type="presParOf" srcId="{C7BDC70B-4FF2-47A8-8882-FD13328C74B6}" destId="{6FB906DB-9AC2-460D-A27E-2C26ACF1068D}" srcOrd="0" destOrd="0" presId="urn:microsoft.com/office/officeart/2005/8/layout/orgChart1"/>
    <dgm:cxn modelId="{4D9F1AE9-70D8-47D1-9539-9A888ED89D23}" type="presParOf" srcId="{C7BDC70B-4FF2-47A8-8882-FD13328C74B6}" destId="{2767A318-78B7-4124-80CC-B79D6291E88B}" srcOrd="1" destOrd="0" presId="urn:microsoft.com/office/officeart/2005/8/layout/orgChart1"/>
    <dgm:cxn modelId="{B52C5F6F-FF71-4728-AA75-1A7551963375}" type="presParOf" srcId="{6600D414-CE17-4AFF-8D65-866CDADD52C5}" destId="{1B7DA091-ECBE-4B2D-AC09-75F7C22ED6CE}" srcOrd="1" destOrd="0" presId="urn:microsoft.com/office/officeart/2005/8/layout/orgChart1"/>
    <dgm:cxn modelId="{2DC88463-AD15-4E8B-A90C-E6E9EA7761C3}" type="presParOf" srcId="{1B7DA091-ECBE-4B2D-AC09-75F7C22ED6CE}" destId="{A3CCA128-8998-4CB4-9B5B-77ED4C0D5A8B}" srcOrd="0" destOrd="0" presId="urn:microsoft.com/office/officeart/2005/8/layout/orgChart1"/>
    <dgm:cxn modelId="{B4AFD38C-7A5B-4CCC-B775-401340B9BB88}" type="presParOf" srcId="{1B7DA091-ECBE-4B2D-AC09-75F7C22ED6CE}" destId="{494BE3E9-E0F8-4877-9A03-C6F9D3BEF623}" srcOrd="1" destOrd="0" presId="urn:microsoft.com/office/officeart/2005/8/layout/orgChart1"/>
    <dgm:cxn modelId="{9541A018-71E3-402B-8057-64B7E915D4A9}" type="presParOf" srcId="{494BE3E9-E0F8-4877-9A03-C6F9D3BEF623}" destId="{DA4AACCB-7E33-4F4B-8258-4367815A6FF8}" srcOrd="0" destOrd="0" presId="urn:microsoft.com/office/officeart/2005/8/layout/orgChart1"/>
    <dgm:cxn modelId="{6D51DB6E-A022-4851-B651-EA8852EF4227}" type="presParOf" srcId="{DA4AACCB-7E33-4F4B-8258-4367815A6FF8}" destId="{450EC891-1194-4E90-9D09-332682157E92}" srcOrd="0" destOrd="0" presId="urn:microsoft.com/office/officeart/2005/8/layout/orgChart1"/>
    <dgm:cxn modelId="{FFE9A0A4-E564-4B39-8550-FF794B715D62}" type="presParOf" srcId="{DA4AACCB-7E33-4F4B-8258-4367815A6FF8}" destId="{FECD6177-EB95-41AE-BE22-C96C413449E2}" srcOrd="1" destOrd="0" presId="urn:microsoft.com/office/officeart/2005/8/layout/orgChart1"/>
    <dgm:cxn modelId="{6C0858F4-CDF6-44EB-93A4-CE5407A753A4}" type="presParOf" srcId="{494BE3E9-E0F8-4877-9A03-C6F9D3BEF623}" destId="{64ECAE8A-0938-444D-8444-5035947A21CC}" srcOrd="1" destOrd="0" presId="urn:microsoft.com/office/officeart/2005/8/layout/orgChart1"/>
    <dgm:cxn modelId="{1B64DA2D-55F9-409C-ADBC-5D9C2165037E}" type="presParOf" srcId="{494BE3E9-E0F8-4877-9A03-C6F9D3BEF623}" destId="{35EAC844-572D-4284-AFBD-C51967866B6B}" srcOrd="2" destOrd="0" presId="urn:microsoft.com/office/officeart/2005/8/layout/orgChart1"/>
    <dgm:cxn modelId="{D614E323-F9B5-4D80-BAEF-EE27FFBB5CEC}" type="presParOf" srcId="{1B7DA091-ECBE-4B2D-AC09-75F7C22ED6CE}" destId="{F3ECE670-4958-41E8-9568-BBDDC91506E7}" srcOrd="2" destOrd="0" presId="urn:microsoft.com/office/officeart/2005/8/layout/orgChart1"/>
    <dgm:cxn modelId="{0B20A625-A81D-4FC5-A555-603F483CD3C4}" type="presParOf" srcId="{1B7DA091-ECBE-4B2D-AC09-75F7C22ED6CE}" destId="{428ADBD1-909B-4690-A8DE-CCEC8AC6AD7C}" srcOrd="3" destOrd="0" presId="urn:microsoft.com/office/officeart/2005/8/layout/orgChart1"/>
    <dgm:cxn modelId="{6C4668A6-F718-4FC1-AEF3-18B9F95CFBA0}" type="presParOf" srcId="{428ADBD1-909B-4690-A8DE-CCEC8AC6AD7C}" destId="{FE520029-E393-4E35-B5FB-EF7DE1CD3729}" srcOrd="0" destOrd="0" presId="urn:microsoft.com/office/officeart/2005/8/layout/orgChart1"/>
    <dgm:cxn modelId="{5BC2EADC-9ACA-4FD0-A460-BC5F1817FA67}" type="presParOf" srcId="{FE520029-E393-4E35-B5FB-EF7DE1CD3729}" destId="{809CD732-C38A-45DE-A1D9-DE1A87619FF4}" srcOrd="0" destOrd="0" presId="urn:microsoft.com/office/officeart/2005/8/layout/orgChart1"/>
    <dgm:cxn modelId="{00956325-28BB-4842-A1B5-807BA2C47BB5}" type="presParOf" srcId="{FE520029-E393-4E35-B5FB-EF7DE1CD3729}" destId="{1B8E0E25-2E70-4765-8661-F97C997278B0}" srcOrd="1" destOrd="0" presId="urn:microsoft.com/office/officeart/2005/8/layout/orgChart1"/>
    <dgm:cxn modelId="{091B7C31-08CF-45DC-9D9D-79B5AE9FF592}" type="presParOf" srcId="{428ADBD1-909B-4690-A8DE-CCEC8AC6AD7C}" destId="{352ECC88-6C5D-4068-A97B-8200F5D0C484}" srcOrd="1" destOrd="0" presId="urn:microsoft.com/office/officeart/2005/8/layout/orgChart1"/>
    <dgm:cxn modelId="{C696A026-F71C-41E2-91DB-3D8DEFC79F3F}" type="presParOf" srcId="{352ECC88-6C5D-4068-A97B-8200F5D0C484}" destId="{B1840535-3FBD-4EAD-96F2-7F968985F768}" srcOrd="0" destOrd="0" presId="urn:microsoft.com/office/officeart/2005/8/layout/orgChart1"/>
    <dgm:cxn modelId="{2433AD4B-D7B2-4EE8-A9B0-023FF9EB3429}" type="presParOf" srcId="{352ECC88-6C5D-4068-A97B-8200F5D0C484}" destId="{C2C309BA-5F20-4596-861C-C233C1EC88F6}" srcOrd="1" destOrd="0" presId="urn:microsoft.com/office/officeart/2005/8/layout/orgChart1"/>
    <dgm:cxn modelId="{C2887EE0-5930-4DB5-B530-983F7CD4A5EF}" type="presParOf" srcId="{C2C309BA-5F20-4596-861C-C233C1EC88F6}" destId="{71E7B8F5-A4FA-47D8-B8E4-332301EB0384}" srcOrd="0" destOrd="0" presId="urn:microsoft.com/office/officeart/2005/8/layout/orgChart1"/>
    <dgm:cxn modelId="{FB49C19D-8BE0-434F-8962-7CBB85F05D64}" type="presParOf" srcId="{71E7B8F5-A4FA-47D8-B8E4-332301EB0384}" destId="{F1D8DAB8-78FA-4F6C-AC80-A783EDFF501B}" srcOrd="0" destOrd="0" presId="urn:microsoft.com/office/officeart/2005/8/layout/orgChart1"/>
    <dgm:cxn modelId="{449F1971-0F8E-41F0-8E23-707DD8C68507}" type="presParOf" srcId="{71E7B8F5-A4FA-47D8-B8E4-332301EB0384}" destId="{F6E603CB-D1AD-4AA7-87D1-726E46F041C5}" srcOrd="1" destOrd="0" presId="urn:microsoft.com/office/officeart/2005/8/layout/orgChart1"/>
    <dgm:cxn modelId="{D425676C-D86E-43E2-82E1-7BB0AD65D06C}" type="presParOf" srcId="{C2C309BA-5F20-4596-861C-C233C1EC88F6}" destId="{F76807D0-2A43-4F27-A57E-AD16C6B1214D}" srcOrd="1" destOrd="0" presId="urn:microsoft.com/office/officeart/2005/8/layout/orgChart1"/>
    <dgm:cxn modelId="{E87A5196-2D5C-4212-AF3D-E22AE5C3131F}" type="presParOf" srcId="{C2C309BA-5F20-4596-861C-C233C1EC88F6}" destId="{EC0203C9-3885-4BC3-AAA6-3D92906162C8}" srcOrd="2" destOrd="0" presId="urn:microsoft.com/office/officeart/2005/8/layout/orgChart1"/>
    <dgm:cxn modelId="{A443EC05-3201-42A3-96C9-6F449DAC5A18}" type="presParOf" srcId="{428ADBD1-909B-4690-A8DE-CCEC8AC6AD7C}" destId="{E29998EE-5DCD-4EC7-ABF1-5D5F1E03EE00}" srcOrd="2" destOrd="0" presId="urn:microsoft.com/office/officeart/2005/8/layout/orgChart1"/>
    <dgm:cxn modelId="{40276A06-08F9-461B-845F-24FBE02F49DA}" type="presParOf" srcId="{6600D414-CE17-4AFF-8D65-866CDADD52C5}" destId="{99A6D8AD-AC73-42EB-9F79-EF58DA3AD91F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601DE9-1950-4087-9D70-1397139B8A0D}" type="doc">
      <dgm:prSet loTypeId="urn:microsoft.com/office/officeart/2008/layout/HorizontalMultiLevelHierarchy" loCatId="hierarchy" qsTypeId="urn:microsoft.com/office/officeart/2005/8/quickstyle/3d3" qsCatId="3D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882CC5C6-9126-42C8-AC3B-8A92AAA45403}">
      <dgm:prSet phldrT="[Текст]"/>
      <dgm:spPr/>
      <dgm:t>
        <a:bodyPr/>
        <a:lstStyle/>
        <a:p>
          <a:r>
            <a:rPr lang="uk-UA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 причинами</a:t>
          </a:r>
          <a:endParaRPr lang="ru-RU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0E61609F-2D4D-4117-AE15-6A8F9F529DF0}" type="parTrans" cxnId="{E651E942-B025-4CD6-8D48-A3D28BADDDDF}">
      <dgm:prSet/>
      <dgm:spPr/>
      <dgm:t>
        <a:bodyPr/>
        <a:lstStyle/>
        <a:p>
          <a:endParaRPr lang="ru-RU"/>
        </a:p>
      </dgm:t>
    </dgm:pt>
    <dgm:pt modelId="{FE0F284F-2DD6-443F-AA1B-3D6E0CA41A59}" type="sibTrans" cxnId="{E651E942-B025-4CD6-8D48-A3D28BADDDDF}">
      <dgm:prSet/>
      <dgm:spPr/>
      <dgm:t>
        <a:bodyPr/>
        <a:lstStyle/>
        <a:p>
          <a:endParaRPr lang="ru-RU"/>
        </a:p>
      </dgm:t>
    </dgm:pt>
    <dgm:pt modelId="{711F369C-A070-4CF7-B623-44A9BE30E59A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Економічні </a:t>
          </a:r>
          <a:endParaRPr lang="ru-RU" sz="2800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AE05FF46-E282-4661-AD6B-ACB9F41D5ED0}" type="parTrans" cxnId="{64C8474C-8538-4966-9766-D935AFD33B8B}">
      <dgm:prSet/>
      <dgm:spPr/>
      <dgm:t>
        <a:bodyPr/>
        <a:lstStyle/>
        <a:p>
          <a:endParaRPr lang="ru-RU"/>
        </a:p>
      </dgm:t>
    </dgm:pt>
    <dgm:pt modelId="{C3205C8B-D82C-4DE5-AC25-BB52C4738109}" type="sibTrans" cxnId="{64C8474C-8538-4966-9766-D935AFD33B8B}">
      <dgm:prSet/>
      <dgm:spPr/>
      <dgm:t>
        <a:bodyPr/>
        <a:lstStyle/>
        <a:p>
          <a:endParaRPr lang="ru-RU"/>
        </a:p>
      </dgm:t>
    </dgm:pt>
    <dgm:pt modelId="{E3B97B69-B57F-402C-9298-52B4AA0C69F4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Політичні</a:t>
          </a:r>
          <a:r>
            <a:rPr lang="uk-UA" sz="18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 </a:t>
          </a:r>
          <a:endParaRPr lang="ru-RU" sz="1800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2B2CB5EC-DFE3-4EC7-AC51-2CC9EE462F0A}" type="parTrans" cxnId="{58D2F95F-D73B-48E8-9705-B2171846C7A6}">
      <dgm:prSet/>
      <dgm:spPr/>
      <dgm:t>
        <a:bodyPr/>
        <a:lstStyle/>
        <a:p>
          <a:endParaRPr lang="ru-RU"/>
        </a:p>
      </dgm:t>
    </dgm:pt>
    <dgm:pt modelId="{160B661C-31C7-4B9F-878A-2B76787EBDE8}" type="sibTrans" cxnId="{58D2F95F-D73B-48E8-9705-B2171846C7A6}">
      <dgm:prSet/>
      <dgm:spPr/>
      <dgm:t>
        <a:bodyPr/>
        <a:lstStyle/>
        <a:p>
          <a:endParaRPr lang="ru-RU"/>
        </a:p>
      </dgm:t>
    </dgm:pt>
    <dgm:pt modelId="{6466C868-9E2F-4F26-AF9F-F48F1EE1AB57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Релігійні</a:t>
          </a:r>
          <a:r>
            <a:rPr lang="uk-UA" sz="18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 </a:t>
          </a:r>
          <a:endParaRPr lang="ru-RU" sz="1800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F5C00CAE-6EB3-4704-BB2F-9360DEF38723}" type="parTrans" cxnId="{37CA3AA3-21DC-42E7-8EDF-D0033AFA04E4}">
      <dgm:prSet/>
      <dgm:spPr/>
      <dgm:t>
        <a:bodyPr/>
        <a:lstStyle/>
        <a:p>
          <a:endParaRPr lang="ru-RU"/>
        </a:p>
      </dgm:t>
    </dgm:pt>
    <dgm:pt modelId="{CA9F90C4-E867-42D6-B487-A8EEE6023A44}" type="sibTrans" cxnId="{37CA3AA3-21DC-42E7-8EDF-D0033AFA04E4}">
      <dgm:prSet/>
      <dgm:spPr/>
      <dgm:t>
        <a:bodyPr/>
        <a:lstStyle/>
        <a:p>
          <a:endParaRPr lang="ru-RU"/>
        </a:p>
      </dgm:t>
    </dgm:pt>
    <dgm:pt modelId="{2A80E7A0-1D9A-4498-89C5-0BA0D076D488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Національні</a:t>
          </a:r>
          <a:endParaRPr lang="ru-RU" sz="2800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408AD824-F069-4970-914F-ED06FB7F8860}" type="parTrans" cxnId="{DE608985-956B-4ACB-8640-1A0FD6B25258}">
      <dgm:prSet/>
      <dgm:spPr/>
      <dgm:t>
        <a:bodyPr/>
        <a:lstStyle/>
        <a:p>
          <a:endParaRPr lang="ru-RU"/>
        </a:p>
      </dgm:t>
    </dgm:pt>
    <dgm:pt modelId="{D597C5AA-96D9-4D64-A020-25C59050B8F8}" type="sibTrans" cxnId="{DE608985-956B-4ACB-8640-1A0FD6B25258}">
      <dgm:prSet/>
      <dgm:spPr/>
      <dgm:t>
        <a:bodyPr/>
        <a:lstStyle/>
        <a:p>
          <a:endParaRPr lang="ru-RU"/>
        </a:p>
      </dgm:t>
    </dgm:pt>
    <dgm:pt modelId="{4EF5C229-90BE-4E02-9432-E5853219C075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Екологічні</a:t>
          </a:r>
          <a:r>
            <a:rPr lang="uk-UA" sz="18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 та ін.</a:t>
          </a:r>
          <a:endParaRPr lang="ru-RU" sz="1800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876DAE1D-CFE6-4268-8262-367502BD09A6}" type="parTrans" cxnId="{E9D8B097-358A-46BE-BE76-C63A73F01B0E}">
      <dgm:prSet/>
      <dgm:spPr/>
      <dgm:t>
        <a:bodyPr/>
        <a:lstStyle/>
        <a:p>
          <a:endParaRPr lang="ru-RU"/>
        </a:p>
      </dgm:t>
    </dgm:pt>
    <dgm:pt modelId="{3A659C2F-3202-48CC-97B5-991960726083}" type="sibTrans" cxnId="{E9D8B097-358A-46BE-BE76-C63A73F01B0E}">
      <dgm:prSet/>
      <dgm:spPr/>
      <dgm:t>
        <a:bodyPr/>
        <a:lstStyle/>
        <a:p>
          <a:endParaRPr lang="ru-RU"/>
        </a:p>
      </dgm:t>
    </dgm:pt>
    <dgm:pt modelId="{B8ED7D04-9130-46B0-BFDC-21052FEB620D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Пошук роботи, великі заробітні плати, поліпшення умов життя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27E7E376-A031-4BAB-9D95-86C7CB0CF14B}" type="parTrans" cxnId="{90770E37-D73B-417C-AAEF-530C497F76E7}">
      <dgm:prSet/>
      <dgm:spPr/>
      <dgm:t>
        <a:bodyPr/>
        <a:lstStyle/>
        <a:p>
          <a:endParaRPr lang="ru-RU"/>
        </a:p>
      </dgm:t>
    </dgm:pt>
    <dgm:pt modelId="{126DBD62-6DA5-440A-A15D-6208936EBBAB}" type="sibTrans" cxnId="{90770E37-D73B-417C-AAEF-530C497F76E7}">
      <dgm:prSet/>
      <dgm:spPr/>
      <dgm:t>
        <a:bodyPr/>
        <a:lstStyle/>
        <a:p>
          <a:endParaRPr lang="ru-RU"/>
        </a:p>
      </dgm:t>
    </dgm:pt>
    <dgm:pt modelId="{24D8F73B-B991-4C4A-8327-683F70607C27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Спричинені війнами, революціями, ліквідацією колоній, зміною державних кордонів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6E317B2D-6386-43AF-9950-F6052A009219}" type="parTrans" cxnId="{28269556-0CF9-44DF-8BAC-30DA65E02176}">
      <dgm:prSet/>
      <dgm:spPr/>
      <dgm:t>
        <a:bodyPr/>
        <a:lstStyle/>
        <a:p>
          <a:endParaRPr lang="ru-RU"/>
        </a:p>
      </dgm:t>
    </dgm:pt>
    <dgm:pt modelId="{9C335BB6-2313-45E0-950D-42D5E7502CE9}" type="sibTrans" cxnId="{28269556-0CF9-44DF-8BAC-30DA65E02176}">
      <dgm:prSet/>
      <dgm:spPr/>
      <dgm:t>
        <a:bodyPr/>
        <a:lstStyle/>
        <a:p>
          <a:endParaRPr lang="ru-RU"/>
        </a:p>
      </dgm:t>
    </dgm:pt>
    <dgm:pt modelId="{F0F106B5-120B-456A-86C0-49717686BD48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Пов'язані з паломництвом до святинь: Єрусалиму, Мекки та ін.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3A24CF0B-BAD7-4E76-80A2-27834BD02C81}" type="parTrans" cxnId="{FC4033CC-0E7A-4D67-A548-30197662812B}">
      <dgm:prSet/>
      <dgm:spPr/>
      <dgm:t>
        <a:bodyPr/>
        <a:lstStyle/>
        <a:p>
          <a:endParaRPr lang="ru-RU"/>
        </a:p>
      </dgm:t>
    </dgm:pt>
    <dgm:pt modelId="{9CFDA65A-A578-4EB6-AAE4-8A75E022C3FB}" type="sibTrans" cxnId="{FC4033CC-0E7A-4D67-A548-30197662812B}">
      <dgm:prSet/>
      <dgm:spPr/>
      <dgm:t>
        <a:bodyPr/>
        <a:lstStyle/>
        <a:p>
          <a:endParaRPr lang="ru-RU"/>
        </a:p>
      </dgm:t>
    </dgm:pt>
    <dgm:pt modelId="{A600E1AD-BD61-46AF-B1EE-DAA3AC5A05C1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Повернення на етнічну землю (євреї до Ізраїлю)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36A7C23-EBB7-4168-A54E-000F7970EDAF}" type="parTrans" cxnId="{30545231-DE86-4609-9181-4D0BB60A93ED}">
      <dgm:prSet/>
      <dgm:spPr/>
      <dgm:t>
        <a:bodyPr/>
        <a:lstStyle/>
        <a:p>
          <a:endParaRPr lang="ru-RU"/>
        </a:p>
      </dgm:t>
    </dgm:pt>
    <dgm:pt modelId="{3F378EA3-EA41-4D63-BFC9-F964A6BFC0F5}" type="sibTrans" cxnId="{30545231-DE86-4609-9181-4D0BB60A93ED}">
      <dgm:prSet/>
      <dgm:spPr/>
      <dgm:t>
        <a:bodyPr/>
        <a:lstStyle/>
        <a:p>
          <a:endParaRPr lang="ru-RU"/>
        </a:p>
      </dgm:t>
    </dgm:pt>
    <dgm:pt modelId="{742A3FDF-39A1-4B8B-A044-B8EC2B45FD40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Залишають зони екологічних катастроф (ЧАЕС, Приуралля)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E57178AB-255B-4C2B-866D-E6392A1DF8F2}" type="parTrans" cxnId="{626E6AC9-71BC-401D-B132-50DDFF0E1106}">
      <dgm:prSet/>
      <dgm:spPr/>
      <dgm:t>
        <a:bodyPr/>
        <a:lstStyle/>
        <a:p>
          <a:endParaRPr lang="ru-RU"/>
        </a:p>
      </dgm:t>
    </dgm:pt>
    <dgm:pt modelId="{4D3E16AB-88AA-4191-BE6D-5B2A9CE36317}" type="sibTrans" cxnId="{626E6AC9-71BC-401D-B132-50DDFF0E1106}">
      <dgm:prSet/>
      <dgm:spPr/>
      <dgm:t>
        <a:bodyPr/>
        <a:lstStyle/>
        <a:p>
          <a:endParaRPr lang="ru-RU"/>
        </a:p>
      </dgm:t>
    </dgm:pt>
    <dgm:pt modelId="{74205050-FF0F-4CCF-A141-D12815300B08}" type="pres">
      <dgm:prSet presAssocID="{3A601DE9-1950-4087-9D70-1397139B8A0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D0560D-A8CD-45EE-8028-1BBBDF2EF350}" type="pres">
      <dgm:prSet presAssocID="{882CC5C6-9126-42C8-AC3B-8A92AAA45403}" presName="root1" presStyleCnt="0"/>
      <dgm:spPr/>
    </dgm:pt>
    <dgm:pt modelId="{A553369C-DEE0-4344-8B78-22DBB4619FD7}" type="pres">
      <dgm:prSet presAssocID="{882CC5C6-9126-42C8-AC3B-8A92AAA4540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B06A277-4DAE-48FE-BCC0-F51391B31494}" type="pres">
      <dgm:prSet presAssocID="{882CC5C6-9126-42C8-AC3B-8A92AAA45403}" presName="level2hierChild" presStyleCnt="0"/>
      <dgm:spPr/>
    </dgm:pt>
    <dgm:pt modelId="{073E8E26-CCF5-4B08-8CEC-DA753274955C}" type="pres">
      <dgm:prSet presAssocID="{AE05FF46-E282-4661-AD6B-ACB9F41D5ED0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E3B60FBA-2B5E-41B4-9E82-9C2A7A918B53}" type="pres">
      <dgm:prSet presAssocID="{AE05FF46-E282-4661-AD6B-ACB9F41D5ED0}" presName="connTx" presStyleLbl="parChTrans1D2" presStyleIdx="0" presStyleCnt="5"/>
      <dgm:spPr/>
      <dgm:t>
        <a:bodyPr/>
        <a:lstStyle/>
        <a:p>
          <a:endParaRPr lang="ru-RU"/>
        </a:p>
      </dgm:t>
    </dgm:pt>
    <dgm:pt modelId="{E99FFA29-4550-4A43-8746-E8BACBA89D81}" type="pres">
      <dgm:prSet presAssocID="{711F369C-A070-4CF7-B623-44A9BE30E59A}" presName="root2" presStyleCnt="0"/>
      <dgm:spPr/>
    </dgm:pt>
    <dgm:pt modelId="{AFDCE0D2-3A3B-4724-968C-0B3A091BE8D3}" type="pres">
      <dgm:prSet presAssocID="{711F369C-A070-4CF7-B623-44A9BE30E59A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EFE982-B9A4-43E7-A278-523FE5B7BFF7}" type="pres">
      <dgm:prSet presAssocID="{711F369C-A070-4CF7-B623-44A9BE30E59A}" presName="level3hierChild" presStyleCnt="0"/>
      <dgm:spPr/>
    </dgm:pt>
    <dgm:pt modelId="{FBDB9C1C-5D01-44C2-A709-734E1A6C7E3C}" type="pres">
      <dgm:prSet presAssocID="{27E7E376-A031-4BAB-9D95-86C7CB0CF14B}" presName="conn2-1" presStyleLbl="parChTrans1D3" presStyleIdx="0" presStyleCnt="5"/>
      <dgm:spPr/>
      <dgm:t>
        <a:bodyPr/>
        <a:lstStyle/>
        <a:p>
          <a:endParaRPr lang="ru-RU"/>
        </a:p>
      </dgm:t>
    </dgm:pt>
    <dgm:pt modelId="{BC7E398A-3556-4AFF-ACF9-7B3607B017A0}" type="pres">
      <dgm:prSet presAssocID="{27E7E376-A031-4BAB-9D95-86C7CB0CF14B}" presName="connTx" presStyleLbl="parChTrans1D3" presStyleIdx="0" presStyleCnt="5"/>
      <dgm:spPr/>
      <dgm:t>
        <a:bodyPr/>
        <a:lstStyle/>
        <a:p>
          <a:endParaRPr lang="ru-RU"/>
        </a:p>
      </dgm:t>
    </dgm:pt>
    <dgm:pt modelId="{F9EEAD25-8B88-4BC6-BFE9-C0DE7BF63DB4}" type="pres">
      <dgm:prSet presAssocID="{B8ED7D04-9130-46B0-BFDC-21052FEB620D}" presName="root2" presStyleCnt="0"/>
      <dgm:spPr/>
    </dgm:pt>
    <dgm:pt modelId="{A65161A5-0C10-4B29-88E8-0D715BDDB780}" type="pres">
      <dgm:prSet presAssocID="{B8ED7D04-9130-46B0-BFDC-21052FEB620D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B3F7DF-5C0D-4E24-BD62-592A85A91583}" type="pres">
      <dgm:prSet presAssocID="{B8ED7D04-9130-46B0-BFDC-21052FEB620D}" presName="level3hierChild" presStyleCnt="0"/>
      <dgm:spPr/>
    </dgm:pt>
    <dgm:pt modelId="{EACD8C87-4BFA-4B5C-8C43-226CEB4B0D5F}" type="pres">
      <dgm:prSet presAssocID="{2B2CB5EC-DFE3-4EC7-AC51-2CC9EE462F0A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11CB3EB4-C7B0-4651-B513-12AF4644D097}" type="pres">
      <dgm:prSet presAssocID="{2B2CB5EC-DFE3-4EC7-AC51-2CC9EE462F0A}" presName="connTx" presStyleLbl="parChTrans1D2" presStyleIdx="1" presStyleCnt="5"/>
      <dgm:spPr/>
      <dgm:t>
        <a:bodyPr/>
        <a:lstStyle/>
        <a:p>
          <a:endParaRPr lang="ru-RU"/>
        </a:p>
      </dgm:t>
    </dgm:pt>
    <dgm:pt modelId="{7555E9A0-4A3E-4471-BBF2-328D78B6B896}" type="pres">
      <dgm:prSet presAssocID="{E3B97B69-B57F-402C-9298-52B4AA0C69F4}" presName="root2" presStyleCnt="0"/>
      <dgm:spPr/>
    </dgm:pt>
    <dgm:pt modelId="{07426AAD-F172-4724-B809-7C6F3A2D13C3}" type="pres">
      <dgm:prSet presAssocID="{E3B97B69-B57F-402C-9298-52B4AA0C69F4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726455-63D2-49F1-9568-682F988A21AC}" type="pres">
      <dgm:prSet presAssocID="{E3B97B69-B57F-402C-9298-52B4AA0C69F4}" presName="level3hierChild" presStyleCnt="0"/>
      <dgm:spPr/>
    </dgm:pt>
    <dgm:pt modelId="{CDCB2FA4-90ED-4348-8918-79CC23140903}" type="pres">
      <dgm:prSet presAssocID="{6E317B2D-6386-43AF-9950-F6052A009219}" presName="conn2-1" presStyleLbl="parChTrans1D3" presStyleIdx="1" presStyleCnt="5"/>
      <dgm:spPr/>
      <dgm:t>
        <a:bodyPr/>
        <a:lstStyle/>
        <a:p>
          <a:endParaRPr lang="ru-RU"/>
        </a:p>
      </dgm:t>
    </dgm:pt>
    <dgm:pt modelId="{2E5A7BE1-EB07-4E7D-B7A8-9138B727A5BC}" type="pres">
      <dgm:prSet presAssocID="{6E317B2D-6386-43AF-9950-F6052A009219}" presName="connTx" presStyleLbl="parChTrans1D3" presStyleIdx="1" presStyleCnt="5"/>
      <dgm:spPr/>
      <dgm:t>
        <a:bodyPr/>
        <a:lstStyle/>
        <a:p>
          <a:endParaRPr lang="ru-RU"/>
        </a:p>
      </dgm:t>
    </dgm:pt>
    <dgm:pt modelId="{87A0F9D8-D506-4FA8-9773-506E96DF4E5A}" type="pres">
      <dgm:prSet presAssocID="{24D8F73B-B991-4C4A-8327-683F70607C27}" presName="root2" presStyleCnt="0"/>
      <dgm:spPr/>
    </dgm:pt>
    <dgm:pt modelId="{B3F0145E-75E7-4FB7-AB84-B87F98A24FA7}" type="pres">
      <dgm:prSet presAssocID="{24D8F73B-B991-4C4A-8327-683F70607C27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80864F-3558-4625-8146-7261D7B2D52C}" type="pres">
      <dgm:prSet presAssocID="{24D8F73B-B991-4C4A-8327-683F70607C27}" presName="level3hierChild" presStyleCnt="0"/>
      <dgm:spPr/>
    </dgm:pt>
    <dgm:pt modelId="{6C186C70-B8EB-4E60-916E-38AFD9381BED}" type="pres">
      <dgm:prSet presAssocID="{F5C00CAE-6EB3-4704-BB2F-9360DEF38723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8F8E013A-49E7-4657-AC0C-3FFE9EB832DC}" type="pres">
      <dgm:prSet presAssocID="{F5C00CAE-6EB3-4704-BB2F-9360DEF38723}" presName="connTx" presStyleLbl="parChTrans1D2" presStyleIdx="2" presStyleCnt="5"/>
      <dgm:spPr/>
      <dgm:t>
        <a:bodyPr/>
        <a:lstStyle/>
        <a:p>
          <a:endParaRPr lang="ru-RU"/>
        </a:p>
      </dgm:t>
    </dgm:pt>
    <dgm:pt modelId="{42527BC4-6CE2-4B66-A165-ACDD58DE4A20}" type="pres">
      <dgm:prSet presAssocID="{6466C868-9E2F-4F26-AF9F-F48F1EE1AB57}" presName="root2" presStyleCnt="0"/>
      <dgm:spPr/>
    </dgm:pt>
    <dgm:pt modelId="{6D1E7424-56C3-402B-93D1-88159558DFEF}" type="pres">
      <dgm:prSet presAssocID="{6466C868-9E2F-4F26-AF9F-F48F1EE1AB57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93CF44-860C-4A7C-8DA0-5CC801B27D3B}" type="pres">
      <dgm:prSet presAssocID="{6466C868-9E2F-4F26-AF9F-F48F1EE1AB57}" presName="level3hierChild" presStyleCnt="0"/>
      <dgm:spPr/>
    </dgm:pt>
    <dgm:pt modelId="{76FA2B68-CCE6-4B9F-AE21-9A0CC9344BC5}" type="pres">
      <dgm:prSet presAssocID="{3A24CF0B-BAD7-4E76-80A2-27834BD02C81}" presName="conn2-1" presStyleLbl="parChTrans1D3" presStyleIdx="2" presStyleCnt="5"/>
      <dgm:spPr/>
      <dgm:t>
        <a:bodyPr/>
        <a:lstStyle/>
        <a:p>
          <a:endParaRPr lang="ru-RU"/>
        </a:p>
      </dgm:t>
    </dgm:pt>
    <dgm:pt modelId="{D2A3BFA1-E0FB-4979-90F9-699524A8FF0A}" type="pres">
      <dgm:prSet presAssocID="{3A24CF0B-BAD7-4E76-80A2-27834BD02C81}" presName="connTx" presStyleLbl="parChTrans1D3" presStyleIdx="2" presStyleCnt="5"/>
      <dgm:spPr/>
      <dgm:t>
        <a:bodyPr/>
        <a:lstStyle/>
        <a:p>
          <a:endParaRPr lang="ru-RU"/>
        </a:p>
      </dgm:t>
    </dgm:pt>
    <dgm:pt modelId="{A598A376-DC13-4712-A990-E08658718619}" type="pres">
      <dgm:prSet presAssocID="{F0F106B5-120B-456A-86C0-49717686BD48}" presName="root2" presStyleCnt="0"/>
      <dgm:spPr/>
    </dgm:pt>
    <dgm:pt modelId="{0E028C3B-3F95-4B4C-8728-3AFCDED2FE01}" type="pres">
      <dgm:prSet presAssocID="{F0F106B5-120B-456A-86C0-49717686BD48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442E6A-007C-4CFB-B4A2-D105A0FF68A6}" type="pres">
      <dgm:prSet presAssocID="{F0F106B5-120B-456A-86C0-49717686BD48}" presName="level3hierChild" presStyleCnt="0"/>
      <dgm:spPr/>
    </dgm:pt>
    <dgm:pt modelId="{538A413B-8D5C-4874-A886-29109FAD014A}" type="pres">
      <dgm:prSet presAssocID="{408AD824-F069-4970-914F-ED06FB7F8860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88B3A13D-9393-4045-A345-BF490014677B}" type="pres">
      <dgm:prSet presAssocID="{408AD824-F069-4970-914F-ED06FB7F8860}" presName="connTx" presStyleLbl="parChTrans1D2" presStyleIdx="3" presStyleCnt="5"/>
      <dgm:spPr/>
      <dgm:t>
        <a:bodyPr/>
        <a:lstStyle/>
        <a:p>
          <a:endParaRPr lang="ru-RU"/>
        </a:p>
      </dgm:t>
    </dgm:pt>
    <dgm:pt modelId="{C32A25FB-57A6-4729-A5EE-BF49353E0AB8}" type="pres">
      <dgm:prSet presAssocID="{2A80E7A0-1D9A-4498-89C5-0BA0D076D488}" presName="root2" presStyleCnt="0"/>
      <dgm:spPr/>
    </dgm:pt>
    <dgm:pt modelId="{F542AB87-C593-4CB2-9E2F-B599FB2A0A22}" type="pres">
      <dgm:prSet presAssocID="{2A80E7A0-1D9A-4498-89C5-0BA0D076D488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A1E517-4234-4C21-AA08-69A4CE291B49}" type="pres">
      <dgm:prSet presAssocID="{2A80E7A0-1D9A-4498-89C5-0BA0D076D488}" presName="level3hierChild" presStyleCnt="0"/>
      <dgm:spPr/>
    </dgm:pt>
    <dgm:pt modelId="{FFF0E6D3-21A4-4580-96C3-65AAEDE9F87B}" type="pres">
      <dgm:prSet presAssocID="{736A7C23-EBB7-4168-A54E-000F7970EDAF}" presName="conn2-1" presStyleLbl="parChTrans1D3" presStyleIdx="3" presStyleCnt="5"/>
      <dgm:spPr/>
      <dgm:t>
        <a:bodyPr/>
        <a:lstStyle/>
        <a:p>
          <a:endParaRPr lang="ru-RU"/>
        </a:p>
      </dgm:t>
    </dgm:pt>
    <dgm:pt modelId="{C5914440-2ADD-4B5F-A952-BF17A2AD6E92}" type="pres">
      <dgm:prSet presAssocID="{736A7C23-EBB7-4168-A54E-000F7970EDAF}" presName="connTx" presStyleLbl="parChTrans1D3" presStyleIdx="3" presStyleCnt="5"/>
      <dgm:spPr/>
      <dgm:t>
        <a:bodyPr/>
        <a:lstStyle/>
        <a:p>
          <a:endParaRPr lang="ru-RU"/>
        </a:p>
      </dgm:t>
    </dgm:pt>
    <dgm:pt modelId="{01657BEE-1E3D-4ABE-AD53-2D0D7D0D72B6}" type="pres">
      <dgm:prSet presAssocID="{A600E1AD-BD61-46AF-B1EE-DAA3AC5A05C1}" presName="root2" presStyleCnt="0"/>
      <dgm:spPr/>
    </dgm:pt>
    <dgm:pt modelId="{88702596-8720-4886-9B47-4E82467E204F}" type="pres">
      <dgm:prSet presAssocID="{A600E1AD-BD61-46AF-B1EE-DAA3AC5A05C1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01F5D0-33B7-40CB-A344-2CE34F08934B}" type="pres">
      <dgm:prSet presAssocID="{A600E1AD-BD61-46AF-B1EE-DAA3AC5A05C1}" presName="level3hierChild" presStyleCnt="0"/>
      <dgm:spPr/>
    </dgm:pt>
    <dgm:pt modelId="{0AC5E623-CBD8-430D-BDA1-DD77935B1DC6}" type="pres">
      <dgm:prSet presAssocID="{876DAE1D-CFE6-4268-8262-367502BD09A6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C5F7E80A-12B2-4CA5-B94D-25AF0170C248}" type="pres">
      <dgm:prSet presAssocID="{876DAE1D-CFE6-4268-8262-367502BD09A6}" presName="connTx" presStyleLbl="parChTrans1D2" presStyleIdx="4" presStyleCnt="5"/>
      <dgm:spPr/>
      <dgm:t>
        <a:bodyPr/>
        <a:lstStyle/>
        <a:p>
          <a:endParaRPr lang="ru-RU"/>
        </a:p>
      </dgm:t>
    </dgm:pt>
    <dgm:pt modelId="{17840E3E-27D3-4A7F-8D3F-E47BEFFC9C79}" type="pres">
      <dgm:prSet presAssocID="{4EF5C229-90BE-4E02-9432-E5853219C075}" presName="root2" presStyleCnt="0"/>
      <dgm:spPr/>
    </dgm:pt>
    <dgm:pt modelId="{A731826A-FF9F-41D8-9C43-2F64BE28374A}" type="pres">
      <dgm:prSet presAssocID="{4EF5C229-90BE-4E02-9432-E5853219C075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ED80D3-E138-40CA-AE5A-3A31ED3CC250}" type="pres">
      <dgm:prSet presAssocID="{4EF5C229-90BE-4E02-9432-E5853219C075}" presName="level3hierChild" presStyleCnt="0"/>
      <dgm:spPr/>
    </dgm:pt>
    <dgm:pt modelId="{445B4BC7-9F1B-4BE4-9D9E-0EFE896AB736}" type="pres">
      <dgm:prSet presAssocID="{E57178AB-255B-4C2B-866D-E6392A1DF8F2}" presName="conn2-1" presStyleLbl="parChTrans1D3" presStyleIdx="4" presStyleCnt="5"/>
      <dgm:spPr/>
      <dgm:t>
        <a:bodyPr/>
        <a:lstStyle/>
        <a:p>
          <a:endParaRPr lang="ru-RU"/>
        </a:p>
      </dgm:t>
    </dgm:pt>
    <dgm:pt modelId="{0115AB90-8237-425F-9E4A-5D815984E3C4}" type="pres">
      <dgm:prSet presAssocID="{E57178AB-255B-4C2B-866D-E6392A1DF8F2}" presName="connTx" presStyleLbl="parChTrans1D3" presStyleIdx="4" presStyleCnt="5"/>
      <dgm:spPr/>
      <dgm:t>
        <a:bodyPr/>
        <a:lstStyle/>
        <a:p>
          <a:endParaRPr lang="ru-RU"/>
        </a:p>
      </dgm:t>
    </dgm:pt>
    <dgm:pt modelId="{459A1EE0-E5D1-4439-BFEB-527BD47D6CEA}" type="pres">
      <dgm:prSet presAssocID="{742A3FDF-39A1-4B8B-A044-B8EC2B45FD40}" presName="root2" presStyleCnt="0"/>
      <dgm:spPr/>
    </dgm:pt>
    <dgm:pt modelId="{F57BF7D1-33D8-49AA-A04B-733DD46C8F72}" type="pres">
      <dgm:prSet presAssocID="{742A3FDF-39A1-4B8B-A044-B8EC2B45FD40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DFEDC89-F67B-451A-8FEC-CDE4B16DD28D}" type="pres">
      <dgm:prSet presAssocID="{742A3FDF-39A1-4B8B-A044-B8EC2B45FD40}" presName="level3hierChild" presStyleCnt="0"/>
      <dgm:spPr/>
    </dgm:pt>
  </dgm:ptLst>
  <dgm:cxnLst>
    <dgm:cxn modelId="{82CF16AF-D681-4CAC-9E2E-9937AB714D59}" type="presOf" srcId="{2B2CB5EC-DFE3-4EC7-AC51-2CC9EE462F0A}" destId="{11CB3EB4-C7B0-4651-B513-12AF4644D097}" srcOrd="1" destOrd="0" presId="urn:microsoft.com/office/officeart/2008/layout/HorizontalMultiLevelHierarchy"/>
    <dgm:cxn modelId="{3F846720-293D-4F72-9A1A-BE3D2E8AC552}" type="presOf" srcId="{408AD824-F069-4970-914F-ED06FB7F8860}" destId="{538A413B-8D5C-4874-A886-29109FAD014A}" srcOrd="0" destOrd="0" presId="urn:microsoft.com/office/officeart/2008/layout/HorizontalMultiLevelHierarchy"/>
    <dgm:cxn modelId="{6D410870-C7E4-40DF-975C-74FEEF9DC0B5}" type="presOf" srcId="{6466C868-9E2F-4F26-AF9F-F48F1EE1AB57}" destId="{6D1E7424-56C3-402B-93D1-88159558DFEF}" srcOrd="0" destOrd="0" presId="urn:microsoft.com/office/officeart/2008/layout/HorizontalMultiLevelHierarchy"/>
    <dgm:cxn modelId="{58D2F95F-D73B-48E8-9705-B2171846C7A6}" srcId="{882CC5C6-9126-42C8-AC3B-8A92AAA45403}" destId="{E3B97B69-B57F-402C-9298-52B4AA0C69F4}" srcOrd="1" destOrd="0" parTransId="{2B2CB5EC-DFE3-4EC7-AC51-2CC9EE462F0A}" sibTransId="{160B661C-31C7-4B9F-878A-2B76787EBDE8}"/>
    <dgm:cxn modelId="{90770E37-D73B-417C-AAEF-530C497F76E7}" srcId="{711F369C-A070-4CF7-B623-44A9BE30E59A}" destId="{B8ED7D04-9130-46B0-BFDC-21052FEB620D}" srcOrd="0" destOrd="0" parTransId="{27E7E376-A031-4BAB-9D95-86C7CB0CF14B}" sibTransId="{126DBD62-6DA5-440A-A15D-6208936EBBAB}"/>
    <dgm:cxn modelId="{C0294ACB-A0B5-4CAD-96B3-D0CDE51C4643}" type="presOf" srcId="{F5C00CAE-6EB3-4704-BB2F-9360DEF38723}" destId="{6C186C70-B8EB-4E60-916E-38AFD9381BED}" srcOrd="0" destOrd="0" presId="urn:microsoft.com/office/officeart/2008/layout/HorizontalMultiLevelHierarchy"/>
    <dgm:cxn modelId="{7600FEE1-6677-4EBF-A7F4-660FF13B209F}" type="presOf" srcId="{27E7E376-A031-4BAB-9D95-86C7CB0CF14B}" destId="{BC7E398A-3556-4AFF-ACF9-7B3607B017A0}" srcOrd="1" destOrd="0" presId="urn:microsoft.com/office/officeart/2008/layout/HorizontalMultiLevelHierarchy"/>
    <dgm:cxn modelId="{A2671FB1-E002-492A-AE05-7A5B18A18EE2}" type="presOf" srcId="{736A7C23-EBB7-4168-A54E-000F7970EDAF}" destId="{FFF0E6D3-21A4-4580-96C3-65AAEDE9F87B}" srcOrd="0" destOrd="0" presId="urn:microsoft.com/office/officeart/2008/layout/HorizontalMultiLevelHierarchy"/>
    <dgm:cxn modelId="{15ED0302-92D1-4782-A42D-99A03EBF05B6}" type="presOf" srcId="{4EF5C229-90BE-4E02-9432-E5853219C075}" destId="{A731826A-FF9F-41D8-9C43-2F64BE28374A}" srcOrd="0" destOrd="0" presId="urn:microsoft.com/office/officeart/2008/layout/HorizontalMultiLevelHierarchy"/>
    <dgm:cxn modelId="{76FBF0B8-B32C-4027-9786-DDDE0914E5C2}" type="presOf" srcId="{876DAE1D-CFE6-4268-8262-367502BD09A6}" destId="{C5F7E80A-12B2-4CA5-B94D-25AF0170C248}" srcOrd="1" destOrd="0" presId="urn:microsoft.com/office/officeart/2008/layout/HorizontalMultiLevelHierarchy"/>
    <dgm:cxn modelId="{D5197514-9ECC-4055-AB47-2EE7C0007C26}" type="presOf" srcId="{2A80E7A0-1D9A-4498-89C5-0BA0D076D488}" destId="{F542AB87-C593-4CB2-9E2F-B599FB2A0A22}" srcOrd="0" destOrd="0" presId="urn:microsoft.com/office/officeart/2008/layout/HorizontalMultiLevelHierarchy"/>
    <dgm:cxn modelId="{FC1273D9-29DC-4A05-8B3D-A3305EC3448A}" type="presOf" srcId="{742A3FDF-39A1-4B8B-A044-B8EC2B45FD40}" destId="{F57BF7D1-33D8-49AA-A04B-733DD46C8F72}" srcOrd="0" destOrd="0" presId="urn:microsoft.com/office/officeart/2008/layout/HorizontalMultiLevelHierarchy"/>
    <dgm:cxn modelId="{84FF6FDC-CA50-45FA-B951-1DC17CA0CB1E}" type="presOf" srcId="{3A601DE9-1950-4087-9D70-1397139B8A0D}" destId="{74205050-FF0F-4CCF-A141-D12815300B08}" srcOrd="0" destOrd="0" presId="urn:microsoft.com/office/officeart/2008/layout/HorizontalMultiLevelHierarchy"/>
    <dgm:cxn modelId="{64C8474C-8538-4966-9766-D935AFD33B8B}" srcId="{882CC5C6-9126-42C8-AC3B-8A92AAA45403}" destId="{711F369C-A070-4CF7-B623-44A9BE30E59A}" srcOrd="0" destOrd="0" parTransId="{AE05FF46-E282-4661-AD6B-ACB9F41D5ED0}" sibTransId="{C3205C8B-D82C-4DE5-AC25-BB52C4738109}"/>
    <dgm:cxn modelId="{5A656DA5-8C83-467F-BEA2-04BE0F71AB92}" type="presOf" srcId="{E3B97B69-B57F-402C-9298-52B4AA0C69F4}" destId="{07426AAD-F172-4724-B809-7C6F3A2D13C3}" srcOrd="0" destOrd="0" presId="urn:microsoft.com/office/officeart/2008/layout/HorizontalMultiLevelHierarchy"/>
    <dgm:cxn modelId="{30545231-DE86-4609-9181-4D0BB60A93ED}" srcId="{2A80E7A0-1D9A-4498-89C5-0BA0D076D488}" destId="{A600E1AD-BD61-46AF-B1EE-DAA3AC5A05C1}" srcOrd="0" destOrd="0" parTransId="{736A7C23-EBB7-4168-A54E-000F7970EDAF}" sibTransId="{3F378EA3-EA41-4D63-BFC9-F964A6BFC0F5}"/>
    <dgm:cxn modelId="{37CA3AA3-21DC-42E7-8EDF-D0033AFA04E4}" srcId="{882CC5C6-9126-42C8-AC3B-8A92AAA45403}" destId="{6466C868-9E2F-4F26-AF9F-F48F1EE1AB57}" srcOrd="2" destOrd="0" parTransId="{F5C00CAE-6EB3-4704-BB2F-9360DEF38723}" sibTransId="{CA9F90C4-E867-42D6-B487-A8EEE6023A44}"/>
    <dgm:cxn modelId="{E651E942-B025-4CD6-8D48-A3D28BADDDDF}" srcId="{3A601DE9-1950-4087-9D70-1397139B8A0D}" destId="{882CC5C6-9126-42C8-AC3B-8A92AAA45403}" srcOrd="0" destOrd="0" parTransId="{0E61609F-2D4D-4117-AE15-6A8F9F529DF0}" sibTransId="{FE0F284F-2DD6-443F-AA1B-3D6E0CA41A59}"/>
    <dgm:cxn modelId="{D00DE1DC-0E0E-4EEF-80B0-A4C1A20E8F59}" type="presOf" srcId="{408AD824-F069-4970-914F-ED06FB7F8860}" destId="{88B3A13D-9393-4045-A345-BF490014677B}" srcOrd="1" destOrd="0" presId="urn:microsoft.com/office/officeart/2008/layout/HorizontalMultiLevelHierarchy"/>
    <dgm:cxn modelId="{D9FE98A0-C41E-4B89-813E-8AD7791FDDF1}" type="presOf" srcId="{E57178AB-255B-4C2B-866D-E6392A1DF8F2}" destId="{0115AB90-8237-425F-9E4A-5D815984E3C4}" srcOrd="1" destOrd="0" presId="urn:microsoft.com/office/officeart/2008/layout/HorizontalMultiLevelHierarchy"/>
    <dgm:cxn modelId="{F36E0650-C1B6-4293-BB89-0421DF1FCADE}" type="presOf" srcId="{AE05FF46-E282-4661-AD6B-ACB9F41D5ED0}" destId="{073E8E26-CCF5-4B08-8CEC-DA753274955C}" srcOrd="0" destOrd="0" presId="urn:microsoft.com/office/officeart/2008/layout/HorizontalMultiLevelHierarchy"/>
    <dgm:cxn modelId="{225AD7B1-8DF5-4D11-9690-EEB0235E056C}" type="presOf" srcId="{736A7C23-EBB7-4168-A54E-000F7970EDAF}" destId="{C5914440-2ADD-4B5F-A952-BF17A2AD6E92}" srcOrd="1" destOrd="0" presId="urn:microsoft.com/office/officeart/2008/layout/HorizontalMultiLevelHierarchy"/>
    <dgm:cxn modelId="{C83BE494-40C3-4ABD-98F1-6AFD38449109}" type="presOf" srcId="{2B2CB5EC-DFE3-4EC7-AC51-2CC9EE462F0A}" destId="{EACD8C87-4BFA-4B5C-8C43-226CEB4B0D5F}" srcOrd="0" destOrd="0" presId="urn:microsoft.com/office/officeart/2008/layout/HorizontalMultiLevelHierarchy"/>
    <dgm:cxn modelId="{88EE50E1-0E4F-420F-9A57-4A36F0931A32}" type="presOf" srcId="{F5C00CAE-6EB3-4704-BB2F-9360DEF38723}" destId="{8F8E013A-49E7-4657-AC0C-3FFE9EB832DC}" srcOrd="1" destOrd="0" presId="urn:microsoft.com/office/officeart/2008/layout/HorizontalMultiLevelHierarchy"/>
    <dgm:cxn modelId="{DE608985-956B-4ACB-8640-1A0FD6B25258}" srcId="{882CC5C6-9126-42C8-AC3B-8A92AAA45403}" destId="{2A80E7A0-1D9A-4498-89C5-0BA0D076D488}" srcOrd="3" destOrd="0" parTransId="{408AD824-F069-4970-914F-ED06FB7F8860}" sibTransId="{D597C5AA-96D9-4D64-A020-25C59050B8F8}"/>
    <dgm:cxn modelId="{50545010-6412-4FB4-853D-D7AB71220190}" type="presOf" srcId="{6E317B2D-6386-43AF-9950-F6052A009219}" destId="{CDCB2FA4-90ED-4348-8918-79CC23140903}" srcOrd="0" destOrd="0" presId="urn:microsoft.com/office/officeart/2008/layout/HorizontalMultiLevelHierarchy"/>
    <dgm:cxn modelId="{FC4033CC-0E7A-4D67-A548-30197662812B}" srcId="{6466C868-9E2F-4F26-AF9F-F48F1EE1AB57}" destId="{F0F106B5-120B-456A-86C0-49717686BD48}" srcOrd="0" destOrd="0" parTransId="{3A24CF0B-BAD7-4E76-80A2-27834BD02C81}" sibTransId="{9CFDA65A-A578-4EB6-AAE4-8A75E022C3FB}"/>
    <dgm:cxn modelId="{28269556-0CF9-44DF-8BAC-30DA65E02176}" srcId="{E3B97B69-B57F-402C-9298-52B4AA0C69F4}" destId="{24D8F73B-B991-4C4A-8327-683F70607C27}" srcOrd="0" destOrd="0" parTransId="{6E317B2D-6386-43AF-9950-F6052A009219}" sibTransId="{9C335BB6-2313-45E0-950D-42D5E7502CE9}"/>
    <dgm:cxn modelId="{BD002A09-40CB-472F-ABB2-C491F55F7932}" type="presOf" srcId="{876DAE1D-CFE6-4268-8262-367502BD09A6}" destId="{0AC5E623-CBD8-430D-BDA1-DD77935B1DC6}" srcOrd="0" destOrd="0" presId="urn:microsoft.com/office/officeart/2008/layout/HorizontalMultiLevelHierarchy"/>
    <dgm:cxn modelId="{A6B7EB01-080E-478D-BC07-45BE1FB50187}" type="presOf" srcId="{E57178AB-255B-4C2B-866D-E6392A1DF8F2}" destId="{445B4BC7-9F1B-4BE4-9D9E-0EFE896AB736}" srcOrd="0" destOrd="0" presId="urn:microsoft.com/office/officeart/2008/layout/HorizontalMultiLevelHierarchy"/>
    <dgm:cxn modelId="{0C280379-2ADF-45A0-B6D5-62D578FEEFB9}" type="presOf" srcId="{27E7E376-A031-4BAB-9D95-86C7CB0CF14B}" destId="{FBDB9C1C-5D01-44C2-A709-734E1A6C7E3C}" srcOrd="0" destOrd="0" presId="urn:microsoft.com/office/officeart/2008/layout/HorizontalMultiLevelHierarchy"/>
    <dgm:cxn modelId="{F95EB372-C664-444F-9D2F-3AA2FE383D25}" type="presOf" srcId="{6E317B2D-6386-43AF-9950-F6052A009219}" destId="{2E5A7BE1-EB07-4E7D-B7A8-9138B727A5BC}" srcOrd="1" destOrd="0" presId="urn:microsoft.com/office/officeart/2008/layout/HorizontalMultiLevelHierarchy"/>
    <dgm:cxn modelId="{00A74928-2A80-445C-962E-C1B3BA42ABDE}" type="presOf" srcId="{24D8F73B-B991-4C4A-8327-683F70607C27}" destId="{B3F0145E-75E7-4FB7-AB84-B87F98A24FA7}" srcOrd="0" destOrd="0" presId="urn:microsoft.com/office/officeart/2008/layout/HorizontalMultiLevelHierarchy"/>
    <dgm:cxn modelId="{2F8802E4-ACC6-4C07-9EC4-04CFE77D642F}" type="presOf" srcId="{B8ED7D04-9130-46B0-BFDC-21052FEB620D}" destId="{A65161A5-0C10-4B29-88E8-0D715BDDB780}" srcOrd="0" destOrd="0" presId="urn:microsoft.com/office/officeart/2008/layout/HorizontalMultiLevelHierarchy"/>
    <dgm:cxn modelId="{CE18901B-B5D1-4B62-9CC7-264638095B25}" type="presOf" srcId="{3A24CF0B-BAD7-4E76-80A2-27834BD02C81}" destId="{76FA2B68-CCE6-4B9F-AE21-9A0CC9344BC5}" srcOrd="0" destOrd="0" presId="urn:microsoft.com/office/officeart/2008/layout/HorizontalMultiLevelHierarchy"/>
    <dgm:cxn modelId="{9793EA22-5549-4AAF-974A-16EA81E6D6CE}" type="presOf" srcId="{AE05FF46-E282-4661-AD6B-ACB9F41D5ED0}" destId="{E3B60FBA-2B5E-41B4-9E82-9C2A7A918B53}" srcOrd="1" destOrd="0" presId="urn:microsoft.com/office/officeart/2008/layout/HorizontalMultiLevelHierarchy"/>
    <dgm:cxn modelId="{AF94F01B-E2FF-419B-9068-9ABC0E7D5A91}" type="presOf" srcId="{F0F106B5-120B-456A-86C0-49717686BD48}" destId="{0E028C3B-3F95-4B4C-8728-3AFCDED2FE01}" srcOrd="0" destOrd="0" presId="urn:microsoft.com/office/officeart/2008/layout/HorizontalMultiLevelHierarchy"/>
    <dgm:cxn modelId="{47BD7C08-018F-40AE-924A-8414140BB6DF}" type="presOf" srcId="{882CC5C6-9126-42C8-AC3B-8A92AAA45403}" destId="{A553369C-DEE0-4344-8B78-22DBB4619FD7}" srcOrd="0" destOrd="0" presId="urn:microsoft.com/office/officeart/2008/layout/HorizontalMultiLevelHierarchy"/>
    <dgm:cxn modelId="{63351E6B-0B0C-4D51-A6B7-E8558C5EFFF7}" type="presOf" srcId="{711F369C-A070-4CF7-B623-44A9BE30E59A}" destId="{AFDCE0D2-3A3B-4724-968C-0B3A091BE8D3}" srcOrd="0" destOrd="0" presId="urn:microsoft.com/office/officeart/2008/layout/HorizontalMultiLevelHierarchy"/>
    <dgm:cxn modelId="{626E6AC9-71BC-401D-B132-50DDFF0E1106}" srcId="{4EF5C229-90BE-4E02-9432-E5853219C075}" destId="{742A3FDF-39A1-4B8B-A044-B8EC2B45FD40}" srcOrd="0" destOrd="0" parTransId="{E57178AB-255B-4C2B-866D-E6392A1DF8F2}" sibTransId="{4D3E16AB-88AA-4191-BE6D-5B2A9CE36317}"/>
    <dgm:cxn modelId="{5AD0BD52-DD48-4720-B0A7-9DCAA27E5657}" type="presOf" srcId="{3A24CF0B-BAD7-4E76-80A2-27834BD02C81}" destId="{D2A3BFA1-E0FB-4979-90F9-699524A8FF0A}" srcOrd="1" destOrd="0" presId="urn:microsoft.com/office/officeart/2008/layout/HorizontalMultiLevelHierarchy"/>
    <dgm:cxn modelId="{EF7EA767-6100-47A1-9B5A-F24E0C4B72DE}" type="presOf" srcId="{A600E1AD-BD61-46AF-B1EE-DAA3AC5A05C1}" destId="{88702596-8720-4886-9B47-4E82467E204F}" srcOrd="0" destOrd="0" presId="urn:microsoft.com/office/officeart/2008/layout/HorizontalMultiLevelHierarchy"/>
    <dgm:cxn modelId="{E9D8B097-358A-46BE-BE76-C63A73F01B0E}" srcId="{882CC5C6-9126-42C8-AC3B-8A92AAA45403}" destId="{4EF5C229-90BE-4E02-9432-E5853219C075}" srcOrd="4" destOrd="0" parTransId="{876DAE1D-CFE6-4268-8262-367502BD09A6}" sibTransId="{3A659C2F-3202-48CC-97B5-991960726083}"/>
    <dgm:cxn modelId="{64A78405-8A31-4CF5-82D3-EDBB24CA9912}" type="presParOf" srcId="{74205050-FF0F-4CCF-A141-D12815300B08}" destId="{52D0560D-A8CD-45EE-8028-1BBBDF2EF350}" srcOrd="0" destOrd="0" presId="urn:microsoft.com/office/officeart/2008/layout/HorizontalMultiLevelHierarchy"/>
    <dgm:cxn modelId="{AFAE626D-1902-41F3-B1C0-14445D9EAA04}" type="presParOf" srcId="{52D0560D-A8CD-45EE-8028-1BBBDF2EF350}" destId="{A553369C-DEE0-4344-8B78-22DBB4619FD7}" srcOrd="0" destOrd="0" presId="urn:microsoft.com/office/officeart/2008/layout/HorizontalMultiLevelHierarchy"/>
    <dgm:cxn modelId="{D0BD02DA-0AC1-4F37-A3A4-9ABDD52E0CB6}" type="presParOf" srcId="{52D0560D-A8CD-45EE-8028-1BBBDF2EF350}" destId="{5B06A277-4DAE-48FE-BCC0-F51391B31494}" srcOrd="1" destOrd="0" presId="urn:microsoft.com/office/officeart/2008/layout/HorizontalMultiLevelHierarchy"/>
    <dgm:cxn modelId="{DE469BFA-4A2C-4B61-8590-8F181A643D94}" type="presParOf" srcId="{5B06A277-4DAE-48FE-BCC0-F51391B31494}" destId="{073E8E26-CCF5-4B08-8CEC-DA753274955C}" srcOrd="0" destOrd="0" presId="urn:microsoft.com/office/officeart/2008/layout/HorizontalMultiLevelHierarchy"/>
    <dgm:cxn modelId="{10474765-B9BE-4E9E-9369-3B0442590B03}" type="presParOf" srcId="{073E8E26-CCF5-4B08-8CEC-DA753274955C}" destId="{E3B60FBA-2B5E-41B4-9E82-9C2A7A918B53}" srcOrd="0" destOrd="0" presId="urn:microsoft.com/office/officeart/2008/layout/HorizontalMultiLevelHierarchy"/>
    <dgm:cxn modelId="{C0C4CA15-8049-48B9-B26C-F5E2131D3302}" type="presParOf" srcId="{5B06A277-4DAE-48FE-BCC0-F51391B31494}" destId="{E99FFA29-4550-4A43-8746-E8BACBA89D81}" srcOrd="1" destOrd="0" presId="urn:microsoft.com/office/officeart/2008/layout/HorizontalMultiLevelHierarchy"/>
    <dgm:cxn modelId="{C7C810DF-8ACE-4485-84B6-003CC0F67A37}" type="presParOf" srcId="{E99FFA29-4550-4A43-8746-E8BACBA89D81}" destId="{AFDCE0D2-3A3B-4724-968C-0B3A091BE8D3}" srcOrd="0" destOrd="0" presId="urn:microsoft.com/office/officeart/2008/layout/HorizontalMultiLevelHierarchy"/>
    <dgm:cxn modelId="{3699AB46-8C28-43AD-82C3-F515898972CF}" type="presParOf" srcId="{E99FFA29-4550-4A43-8746-E8BACBA89D81}" destId="{D8EFE982-B9A4-43E7-A278-523FE5B7BFF7}" srcOrd="1" destOrd="0" presId="urn:microsoft.com/office/officeart/2008/layout/HorizontalMultiLevelHierarchy"/>
    <dgm:cxn modelId="{FF9E3D0D-B493-4BA3-A169-F513071309DF}" type="presParOf" srcId="{D8EFE982-B9A4-43E7-A278-523FE5B7BFF7}" destId="{FBDB9C1C-5D01-44C2-A709-734E1A6C7E3C}" srcOrd="0" destOrd="0" presId="urn:microsoft.com/office/officeart/2008/layout/HorizontalMultiLevelHierarchy"/>
    <dgm:cxn modelId="{36861CD9-E47F-4112-BB1B-0EC73808E504}" type="presParOf" srcId="{FBDB9C1C-5D01-44C2-A709-734E1A6C7E3C}" destId="{BC7E398A-3556-4AFF-ACF9-7B3607B017A0}" srcOrd="0" destOrd="0" presId="urn:microsoft.com/office/officeart/2008/layout/HorizontalMultiLevelHierarchy"/>
    <dgm:cxn modelId="{058D9C74-B22F-4636-A2CA-31F44C8B2894}" type="presParOf" srcId="{D8EFE982-B9A4-43E7-A278-523FE5B7BFF7}" destId="{F9EEAD25-8B88-4BC6-BFE9-C0DE7BF63DB4}" srcOrd="1" destOrd="0" presId="urn:microsoft.com/office/officeart/2008/layout/HorizontalMultiLevelHierarchy"/>
    <dgm:cxn modelId="{A373036E-A186-4BF7-A1F5-B6F26F00C51C}" type="presParOf" srcId="{F9EEAD25-8B88-4BC6-BFE9-C0DE7BF63DB4}" destId="{A65161A5-0C10-4B29-88E8-0D715BDDB780}" srcOrd="0" destOrd="0" presId="urn:microsoft.com/office/officeart/2008/layout/HorizontalMultiLevelHierarchy"/>
    <dgm:cxn modelId="{9F5B9A2D-32D9-4027-A099-577BE66B741A}" type="presParOf" srcId="{F9EEAD25-8B88-4BC6-BFE9-C0DE7BF63DB4}" destId="{92B3F7DF-5C0D-4E24-BD62-592A85A91583}" srcOrd="1" destOrd="0" presId="urn:microsoft.com/office/officeart/2008/layout/HorizontalMultiLevelHierarchy"/>
    <dgm:cxn modelId="{E3C4055F-FAC9-45AC-BA43-A8B538F45C37}" type="presParOf" srcId="{5B06A277-4DAE-48FE-BCC0-F51391B31494}" destId="{EACD8C87-4BFA-4B5C-8C43-226CEB4B0D5F}" srcOrd="2" destOrd="0" presId="urn:microsoft.com/office/officeart/2008/layout/HorizontalMultiLevelHierarchy"/>
    <dgm:cxn modelId="{9C68CF9D-DA4A-4BDC-A789-AA4C476CAD92}" type="presParOf" srcId="{EACD8C87-4BFA-4B5C-8C43-226CEB4B0D5F}" destId="{11CB3EB4-C7B0-4651-B513-12AF4644D097}" srcOrd="0" destOrd="0" presId="urn:microsoft.com/office/officeart/2008/layout/HorizontalMultiLevelHierarchy"/>
    <dgm:cxn modelId="{F7CDCB81-3BA8-4C8F-B8E0-A3D39D382CAC}" type="presParOf" srcId="{5B06A277-4DAE-48FE-BCC0-F51391B31494}" destId="{7555E9A0-4A3E-4471-BBF2-328D78B6B896}" srcOrd="3" destOrd="0" presId="urn:microsoft.com/office/officeart/2008/layout/HorizontalMultiLevelHierarchy"/>
    <dgm:cxn modelId="{E9F0994F-7914-44AE-87C1-18E7DAFA3273}" type="presParOf" srcId="{7555E9A0-4A3E-4471-BBF2-328D78B6B896}" destId="{07426AAD-F172-4724-B809-7C6F3A2D13C3}" srcOrd="0" destOrd="0" presId="urn:microsoft.com/office/officeart/2008/layout/HorizontalMultiLevelHierarchy"/>
    <dgm:cxn modelId="{BC0772C6-074E-4247-99DD-9AC6492BDA76}" type="presParOf" srcId="{7555E9A0-4A3E-4471-BBF2-328D78B6B896}" destId="{95726455-63D2-49F1-9568-682F988A21AC}" srcOrd="1" destOrd="0" presId="urn:microsoft.com/office/officeart/2008/layout/HorizontalMultiLevelHierarchy"/>
    <dgm:cxn modelId="{42CC65A3-D733-4EB1-A9A4-AA6F2D8405D8}" type="presParOf" srcId="{95726455-63D2-49F1-9568-682F988A21AC}" destId="{CDCB2FA4-90ED-4348-8918-79CC23140903}" srcOrd="0" destOrd="0" presId="urn:microsoft.com/office/officeart/2008/layout/HorizontalMultiLevelHierarchy"/>
    <dgm:cxn modelId="{7B1F1D04-9441-4854-8451-B62FF3B85155}" type="presParOf" srcId="{CDCB2FA4-90ED-4348-8918-79CC23140903}" destId="{2E5A7BE1-EB07-4E7D-B7A8-9138B727A5BC}" srcOrd="0" destOrd="0" presId="urn:microsoft.com/office/officeart/2008/layout/HorizontalMultiLevelHierarchy"/>
    <dgm:cxn modelId="{A908B480-8D57-479F-BD9E-E1DC77A9A132}" type="presParOf" srcId="{95726455-63D2-49F1-9568-682F988A21AC}" destId="{87A0F9D8-D506-4FA8-9773-506E96DF4E5A}" srcOrd="1" destOrd="0" presId="urn:microsoft.com/office/officeart/2008/layout/HorizontalMultiLevelHierarchy"/>
    <dgm:cxn modelId="{3D77238A-94BF-43ED-AA29-A2E59C0370F9}" type="presParOf" srcId="{87A0F9D8-D506-4FA8-9773-506E96DF4E5A}" destId="{B3F0145E-75E7-4FB7-AB84-B87F98A24FA7}" srcOrd="0" destOrd="0" presId="urn:microsoft.com/office/officeart/2008/layout/HorizontalMultiLevelHierarchy"/>
    <dgm:cxn modelId="{94B57613-08DE-4429-8226-35FFE7C2FB42}" type="presParOf" srcId="{87A0F9D8-D506-4FA8-9773-506E96DF4E5A}" destId="{7C80864F-3558-4625-8146-7261D7B2D52C}" srcOrd="1" destOrd="0" presId="urn:microsoft.com/office/officeart/2008/layout/HorizontalMultiLevelHierarchy"/>
    <dgm:cxn modelId="{3364E815-D052-43EF-BCD9-157DCA83EDF4}" type="presParOf" srcId="{5B06A277-4DAE-48FE-BCC0-F51391B31494}" destId="{6C186C70-B8EB-4E60-916E-38AFD9381BED}" srcOrd="4" destOrd="0" presId="urn:microsoft.com/office/officeart/2008/layout/HorizontalMultiLevelHierarchy"/>
    <dgm:cxn modelId="{C22DB06C-0E78-494F-B1CC-10C3715C934A}" type="presParOf" srcId="{6C186C70-B8EB-4E60-916E-38AFD9381BED}" destId="{8F8E013A-49E7-4657-AC0C-3FFE9EB832DC}" srcOrd="0" destOrd="0" presId="urn:microsoft.com/office/officeart/2008/layout/HorizontalMultiLevelHierarchy"/>
    <dgm:cxn modelId="{8483C3E5-2086-4E3C-9AD3-8E47108D6AC6}" type="presParOf" srcId="{5B06A277-4DAE-48FE-BCC0-F51391B31494}" destId="{42527BC4-6CE2-4B66-A165-ACDD58DE4A20}" srcOrd="5" destOrd="0" presId="urn:microsoft.com/office/officeart/2008/layout/HorizontalMultiLevelHierarchy"/>
    <dgm:cxn modelId="{FC3FC9DE-0F68-4E6D-928D-9DBFECDD950D}" type="presParOf" srcId="{42527BC4-6CE2-4B66-A165-ACDD58DE4A20}" destId="{6D1E7424-56C3-402B-93D1-88159558DFEF}" srcOrd="0" destOrd="0" presId="urn:microsoft.com/office/officeart/2008/layout/HorizontalMultiLevelHierarchy"/>
    <dgm:cxn modelId="{E4877D07-D4AD-499C-8DF0-2EB43812E596}" type="presParOf" srcId="{42527BC4-6CE2-4B66-A165-ACDD58DE4A20}" destId="{2E93CF44-860C-4A7C-8DA0-5CC801B27D3B}" srcOrd="1" destOrd="0" presId="urn:microsoft.com/office/officeart/2008/layout/HorizontalMultiLevelHierarchy"/>
    <dgm:cxn modelId="{97F74FC0-F6A0-474A-B2B9-CC0CFAC461CC}" type="presParOf" srcId="{2E93CF44-860C-4A7C-8DA0-5CC801B27D3B}" destId="{76FA2B68-CCE6-4B9F-AE21-9A0CC9344BC5}" srcOrd="0" destOrd="0" presId="urn:microsoft.com/office/officeart/2008/layout/HorizontalMultiLevelHierarchy"/>
    <dgm:cxn modelId="{56E328DB-A123-494A-9AFD-CD4D8E6ABFB4}" type="presParOf" srcId="{76FA2B68-CCE6-4B9F-AE21-9A0CC9344BC5}" destId="{D2A3BFA1-E0FB-4979-90F9-699524A8FF0A}" srcOrd="0" destOrd="0" presId="urn:microsoft.com/office/officeart/2008/layout/HorizontalMultiLevelHierarchy"/>
    <dgm:cxn modelId="{AE6C039C-02A1-468A-941C-0DAB23EA80A8}" type="presParOf" srcId="{2E93CF44-860C-4A7C-8DA0-5CC801B27D3B}" destId="{A598A376-DC13-4712-A990-E08658718619}" srcOrd="1" destOrd="0" presId="urn:microsoft.com/office/officeart/2008/layout/HorizontalMultiLevelHierarchy"/>
    <dgm:cxn modelId="{906C0D34-0125-4489-8E90-B99CAF4E00FA}" type="presParOf" srcId="{A598A376-DC13-4712-A990-E08658718619}" destId="{0E028C3B-3F95-4B4C-8728-3AFCDED2FE01}" srcOrd="0" destOrd="0" presId="urn:microsoft.com/office/officeart/2008/layout/HorizontalMultiLevelHierarchy"/>
    <dgm:cxn modelId="{12C7202A-F2B3-4E52-AA81-9C1C8735589E}" type="presParOf" srcId="{A598A376-DC13-4712-A990-E08658718619}" destId="{8D442E6A-007C-4CFB-B4A2-D105A0FF68A6}" srcOrd="1" destOrd="0" presId="urn:microsoft.com/office/officeart/2008/layout/HorizontalMultiLevelHierarchy"/>
    <dgm:cxn modelId="{2056F80C-F271-4402-AC32-CF5841FC161C}" type="presParOf" srcId="{5B06A277-4DAE-48FE-BCC0-F51391B31494}" destId="{538A413B-8D5C-4874-A886-29109FAD014A}" srcOrd="6" destOrd="0" presId="urn:microsoft.com/office/officeart/2008/layout/HorizontalMultiLevelHierarchy"/>
    <dgm:cxn modelId="{95015450-ECB4-4341-977C-D823C4884A1D}" type="presParOf" srcId="{538A413B-8D5C-4874-A886-29109FAD014A}" destId="{88B3A13D-9393-4045-A345-BF490014677B}" srcOrd="0" destOrd="0" presId="urn:microsoft.com/office/officeart/2008/layout/HorizontalMultiLevelHierarchy"/>
    <dgm:cxn modelId="{91F06FE1-EF0B-4C08-88CD-300658BCD9D5}" type="presParOf" srcId="{5B06A277-4DAE-48FE-BCC0-F51391B31494}" destId="{C32A25FB-57A6-4729-A5EE-BF49353E0AB8}" srcOrd="7" destOrd="0" presId="urn:microsoft.com/office/officeart/2008/layout/HorizontalMultiLevelHierarchy"/>
    <dgm:cxn modelId="{39CD4D98-8937-4073-A3DC-3F7EDDCFE951}" type="presParOf" srcId="{C32A25FB-57A6-4729-A5EE-BF49353E0AB8}" destId="{F542AB87-C593-4CB2-9E2F-B599FB2A0A22}" srcOrd="0" destOrd="0" presId="urn:microsoft.com/office/officeart/2008/layout/HorizontalMultiLevelHierarchy"/>
    <dgm:cxn modelId="{1B6FDBF9-2BCF-4DAE-9236-6B994326DA04}" type="presParOf" srcId="{C32A25FB-57A6-4729-A5EE-BF49353E0AB8}" destId="{36A1E517-4234-4C21-AA08-69A4CE291B49}" srcOrd="1" destOrd="0" presId="urn:microsoft.com/office/officeart/2008/layout/HorizontalMultiLevelHierarchy"/>
    <dgm:cxn modelId="{7E340150-163E-4549-8E24-15BC9AC85C16}" type="presParOf" srcId="{36A1E517-4234-4C21-AA08-69A4CE291B49}" destId="{FFF0E6D3-21A4-4580-96C3-65AAEDE9F87B}" srcOrd="0" destOrd="0" presId="urn:microsoft.com/office/officeart/2008/layout/HorizontalMultiLevelHierarchy"/>
    <dgm:cxn modelId="{B06D88A6-4D1C-4F67-A509-1D5A789C0834}" type="presParOf" srcId="{FFF0E6D3-21A4-4580-96C3-65AAEDE9F87B}" destId="{C5914440-2ADD-4B5F-A952-BF17A2AD6E92}" srcOrd="0" destOrd="0" presId="urn:microsoft.com/office/officeart/2008/layout/HorizontalMultiLevelHierarchy"/>
    <dgm:cxn modelId="{35733EAC-1C25-4D0B-80CC-8E1D864C8EE7}" type="presParOf" srcId="{36A1E517-4234-4C21-AA08-69A4CE291B49}" destId="{01657BEE-1E3D-4ABE-AD53-2D0D7D0D72B6}" srcOrd="1" destOrd="0" presId="urn:microsoft.com/office/officeart/2008/layout/HorizontalMultiLevelHierarchy"/>
    <dgm:cxn modelId="{7BEBF5C6-FED1-4931-9B80-29604742C862}" type="presParOf" srcId="{01657BEE-1E3D-4ABE-AD53-2D0D7D0D72B6}" destId="{88702596-8720-4886-9B47-4E82467E204F}" srcOrd="0" destOrd="0" presId="urn:microsoft.com/office/officeart/2008/layout/HorizontalMultiLevelHierarchy"/>
    <dgm:cxn modelId="{55B988E6-5097-414B-B32C-8350F7885B24}" type="presParOf" srcId="{01657BEE-1E3D-4ABE-AD53-2D0D7D0D72B6}" destId="{1C01F5D0-33B7-40CB-A344-2CE34F08934B}" srcOrd="1" destOrd="0" presId="urn:microsoft.com/office/officeart/2008/layout/HorizontalMultiLevelHierarchy"/>
    <dgm:cxn modelId="{5F5A38C8-CB65-4066-9620-10CB22D34089}" type="presParOf" srcId="{5B06A277-4DAE-48FE-BCC0-F51391B31494}" destId="{0AC5E623-CBD8-430D-BDA1-DD77935B1DC6}" srcOrd="8" destOrd="0" presId="urn:microsoft.com/office/officeart/2008/layout/HorizontalMultiLevelHierarchy"/>
    <dgm:cxn modelId="{42D6761D-0054-45B6-A0DD-C444CDED46FF}" type="presParOf" srcId="{0AC5E623-CBD8-430D-BDA1-DD77935B1DC6}" destId="{C5F7E80A-12B2-4CA5-B94D-25AF0170C248}" srcOrd="0" destOrd="0" presId="urn:microsoft.com/office/officeart/2008/layout/HorizontalMultiLevelHierarchy"/>
    <dgm:cxn modelId="{CE52E81D-1610-4EFD-A0BA-77676A300505}" type="presParOf" srcId="{5B06A277-4DAE-48FE-BCC0-F51391B31494}" destId="{17840E3E-27D3-4A7F-8D3F-E47BEFFC9C79}" srcOrd="9" destOrd="0" presId="urn:microsoft.com/office/officeart/2008/layout/HorizontalMultiLevelHierarchy"/>
    <dgm:cxn modelId="{31CF4EBE-BBEF-4C71-8E5F-52B8C9C50407}" type="presParOf" srcId="{17840E3E-27D3-4A7F-8D3F-E47BEFFC9C79}" destId="{A731826A-FF9F-41D8-9C43-2F64BE28374A}" srcOrd="0" destOrd="0" presId="urn:microsoft.com/office/officeart/2008/layout/HorizontalMultiLevelHierarchy"/>
    <dgm:cxn modelId="{38810F4D-D202-4DD9-B0D6-38E9D3AEB0A8}" type="presParOf" srcId="{17840E3E-27D3-4A7F-8D3F-E47BEFFC9C79}" destId="{42ED80D3-E138-40CA-AE5A-3A31ED3CC250}" srcOrd="1" destOrd="0" presId="urn:microsoft.com/office/officeart/2008/layout/HorizontalMultiLevelHierarchy"/>
    <dgm:cxn modelId="{151D2DD1-0BFD-462A-80D2-6A9E521B6019}" type="presParOf" srcId="{42ED80D3-E138-40CA-AE5A-3A31ED3CC250}" destId="{445B4BC7-9F1B-4BE4-9D9E-0EFE896AB736}" srcOrd="0" destOrd="0" presId="urn:microsoft.com/office/officeart/2008/layout/HorizontalMultiLevelHierarchy"/>
    <dgm:cxn modelId="{6437B51A-9017-4CF6-90D2-A62DDF6572DA}" type="presParOf" srcId="{445B4BC7-9F1B-4BE4-9D9E-0EFE896AB736}" destId="{0115AB90-8237-425F-9E4A-5D815984E3C4}" srcOrd="0" destOrd="0" presId="urn:microsoft.com/office/officeart/2008/layout/HorizontalMultiLevelHierarchy"/>
    <dgm:cxn modelId="{9D2D60BA-7B9D-4114-8713-E0C8BCA3F825}" type="presParOf" srcId="{42ED80D3-E138-40CA-AE5A-3A31ED3CC250}" destId="{459A1EE0-E5D1-4439-BFEB-527BD47D6CEA}" srcOrd="1" destOrd="0" presId="urn:microsoft.com/office/officeart/2008/layout/HorizontalMultiLevelHierarchy"/>
    <dgm:cxn modelId="{190475DD-9351-4994-9C10-47F5C9E01BAD}" type="presParOf" srcId="{459A1EE0-E5D1-4439-BFEB-527BD47D6CEA}" destId="{F57BF7D1-33D8-49AA-A04B-733DD46C8F72}" srcOrd="0" destOrd="0" presId="urn:microsoft.com/office/officeart/2008/layout/HorizontalMultiLevelHierarchy"/>
    <dgm:cxn modelId="{1CE1B318-6FD4-49D4-900E-9090A45C0D3E}" type="presParOf" srcId="{459A1EE0-E5D1-4439-BFEB-527BD47D6CEA}" destId="{1DFEDC89-F67B-451A-8FEC-CDE4B16DD28D}" srcOrd="1" destOrd="0" presId="urn:microsoft.com/office/officeart/2008/layout/HorizontalMultiLevelHierarchy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BFCE42-CB65-416E-94A1-B5DBC1A1D889}" type="doc">
      <dgm:prSet loTypeId="urn:microsoft.com/office/officeart/2005/8/layout/orgChart1" loCatId="hierarchy" qsTypeId="urn:microsoft.com/office/officeart/2005/8/quickstyle/3d3" qsCatId="3D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27F56DD1-4330-4FC4-84D2-9134CD010031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 термінами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AEBF18-B0FC-4E68-A68B-45BCF7DA2D63}" type="parTrans" cxnId="{F1F382F5-C925-4460-B330-E388FB5ACEC5}">
      <dgm:prSet/>
      <dgm:spPr/>
      <dgm:t>
        <a:bodyPr/>
        <a:lstStyle/>
        <a:p>
          <a:endParaRPr lang="ru-RU"/>
        </a:p>
      </dgm:t>
    </dgm:pt>
    <dgm:pt modelId="{826274E5-2F73-42FE-BA8E-8B91EC673B20}" type="sibTrans" cxnId="{F1F382F5-C925-4460-B330-E388FB5ACEC5}">
      <dgm:prSet/>
      <dgm:spPr/>
      <dgm:t>
        <a:bodyPr/>
        <a:lstStyle/>
        <a:p>
          <a:endParaRPr lang="ru-RU"/>
        </a:p>
      </dgm:t>
    </dgm:pt>
    <dgm:pt modelId="{AF42A2C0-A08B-4D8A-8FC6-602910ABBC26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Сезонні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4A074AE0-63ED-44AD-BE9C-56E4E08FDE82}" type="parTrans" cxnId="{08024B26-476A-422E-B9E6-F7B7A6F1659D}">
      <dgm:prSet/>
      <dgm:spPr/>
      <dgm:t>
        <a:bodyPr/>
        <a:lstStyle/>
        <a:p>
          <a:endParaRPr lang="ru-RU"/>
        </a:p>
      </dgm:t>
    </dgm:pt>
    <dgm:pt modelId="{5293C429-4ABC-417C-A125-D810AA0120C8}" type="sibTrans" cxnId="{08024B26-476A-422E-B9E6-F7B7A6F1659D}">
      <dgm:prSet/>
      <dgm:spPr/>
      <dgm:t>
        <a:bodyPr/>
        <a:lstStyle/>
        <a:p>
          <a:endParaRPr lang="ru-RU"/>
        </a:p>
      </dgm:t>
    </dgm:pt>
    <dgm:pt modelId="{10F5AE6C-A89B-48CB-A743-E5F545926062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Тимчасові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493228-EECA-45E0-92EF-16231D98DBF8}" type="parTrans" cxnId="{BD93D9F2-2643-4D7C-BC96-F8925A18A846}">
      <dgm:prSet/>
      <dgm:spPr/>
      <dgm:t>
        <a:bodyPr/>
        <a:lstStyle/>
        <a:p>
          <a:endParaRPr lang="ru-RU"/>
        </a:p>
      </dgm:t>
    </dgm:pt>
    <dgm:pt modelId="{005B000A-D5BA-4D56-8A10-123D367FBAB8}" type="sibTrans" cxnId="{BD93D9F2-2643-4D7C-BC96-F8925A18A846}">
      <dgm:prSet/>
      <dgm:spPr/>
      <dgm:t>
        <a:bodyPr/>
        <a:lstStyle/>
        <a:p>
          <a:endParaRPr lang="ru-RU"/>
        </a:p>
      </dgm:t>
    </dgm:pt>
    <dgm:pt modelId="{C3033840-B8AE-4A89-A4C0-CAC52E4DCDC0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Постійні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D9FC72E0-2A61-4A28-B718-36FAC5415814}" type="parTrans" cxnId="{B9F45285-2D01-42DA-B8C1-9D8B240011F3}">
      <dgm:prSet/>
      <dgm:spPr/>
      <dgm:t>
        <a:bodyPr/>
        <a:lstStyle/>
        <a:p>
          <a:endParaRPr lang="ru-RU"/>
        </a:p>
      </dgm:t>
    </dgm:pt>
    <dgm:pt modelId="{C8FD3A84-50E1-469A-834E-C4C978C95C7D}" type="sibTrans" cxnId="{B9F45285-2D01-42DA-B8C1-9D8B240011F3}">
      <dgm:prSet/>
      <dgm:spPr/>
      <dgm:t>
        <a:bodyPr/>
        <a:lstStyle/>
        <a:p>
          <a:endParaRPr lang="ru-RU"/>
        </a:p>
      </dgm:t>
    </dgm:pt>
    <dgm:pt modelId="{71D79B46-9DD0-407E-8688-956607DFC1AD}" type="pres">
      <dgm:prSet presAssocID="{25BFCE42-CB65-416E-94A1-B5DBC1A1D8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BAAA2DC-214A-4447-9636-2141CBFD5D35}" type="pres">
      <dgm:prSet presAssocID="{27F56DD1-4330-4FC4-84D2-9134CD010031}" presName="hierRoot1" presStyleCnt="0">
        <dgm:presLayoutVars>
          <dgm:hierBranch val="init"/>
        </dgm:presLayoutVars>
      </dgm:prSet>
      <dgm:spPr/>
    </dgm:pt>
    <dgm:pt modelId="{A6BFA74C-D097-46EE-B863-90027F284E6D}" type="pres">
      <dgm:prSet presAssocID="{27F56DD1-4330-4FC4-84D2-9134CD010031}" presName="rootComposite1" presStyleCnt="0"/>
      <dgm:spPr/>
    </dgm:pt>
    <dgm:pt modelId="{0FF4C863-DDE0-4F64-AF43-8339CA5E9556}" type="pres">
      <dgm:prSet presAssocID="{27F56DD1-4330-4FC4-84D2-9134CD01003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E5805A-692C-4930-9C8C-3DE7A2C5BD80}" type="pres">
      <dgm:prSet presAssocID="{27F56DD1-4330-4FC4-84D2-9134CD01003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3719382-1C77-4832-961D-0276A1DA9D8A}" type="pres">
      <dgm:prSet presAssocID="{27F56DD1-4330-4FC4-84D2-9134CD010031}" presName="hierChild2" presStyleCnt="0"/>
      <dgm:spPr/>
    </dgm:pt>
    <dgm:pt modelId="{1959424C-FB7B-4D35-89BB-E0A801EF41B5}" type="pres">
      <dgm:prSet presAssocID="{4A074AE0-63ED-44AD-BE9C-56E4E08FDE82}" presName="Name37" presStyleLbl="parChTrans1D2" presStyleIdx="0" presStyleCnt="3"/>
      <dgm:spPr/>
      <dgm:t>
        <a:bodyPr/>
        <a:lstStyle/>
        <a:p>
          <a:endParaRPr lang="ru-RU"/>
        </a:p>
      </dgm:t>
    </dgm:pt>
    <dgm:pt modelId="{D22BEA92-2134-4977-9CB9-E0D6667E6DD1}" type="pres">
      <dgm:prSet presAssocID="{AF42A2C0-A08B-4D8A-8FC6-602910ABBC26}" presName="hierRoot2" presStyleCnt="0">
        <dgm:presLayoutVars>
          <dgm:hierBranch val="init"/>
        </dgm:presLayoutVars>
      </dgm:prSet>
      <dgm:spPr/>
    </dgm:pt>
    <dgm:pt modelId="{35636F16-EB10-41D9-A012-3F09DDBF32FD}" type="pres">
      <dgm:prSet presAssocID="{AF42A2C0-A08B-4D8A-8FC6-602910ABBC26}" presName="rootComposite" presStyleCnt="0"/>
      <dgm:spPr/>
    </dgm:pt>
    <dgm:pt modelId="{7DCCC893-8EEB-4E0C-938B-5A451CBD3C7F}" type="pres">
      <dgm:prSet presAssocID="{AF42A2C0-A08B-4D8A-8FC6-602910ABBC2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F70FA0-B1B8-4FEA-B234-C59F4CCABB40}" type="pres">
      <dgm:prSet presAssocID="{AF42A2C0-A08B-4D8A-8FC6-602910ABBC26}" presName="rootConnector" presStyleLbl="node2" presStyleIdx="0" presStyleCnt="3"/>
      <dgm:spPr/>
      <dgm:t>
        <a:bodyPr/>
        <a:lstStyle/>
        <a:p>
          <a:endParaRPr lang="ru-RU"/>
        </a:p>
      </dgm:t>
    </dgm:pt>
    <dgm:pt modelId="{EA94F6F4-2BEC-4CCB-85B2-513665802CC1}" type="pres">
      <dgm:prSet presAssocID="{AF42A2C0-A08B-4D8A-8FC6-602910ABBC26}" presName="hierChild4" presStyleCnt="0"/>
      <dgm:spPr/>
    </dgm:pt>
    <dgm:pt modelId="{25C58F80-2C29-47AA-A898-35B6D9018E02}" type="pres">
      <dgm:prSet presAssocID="{AF42A2C0-A08B-4D8A-8FC6-602910ABBC26}" presName="hierChild5" presStyleCnt="0"/>
      <dgm:spPr/>
    </dgm:pt>
    <dgm:pt modelId="{E4D9F5CC-EAF3-4298-8925-49C1D05711EC}" type="pres">
      <dgm:prSet presAssocID="{72493228-EECA-45E0-92EF-16231D98DBF8}" presName="Name37" presStyleLbl="parChTrans1D2" presStyleIdx="1" presStyleCnt="3"/>
      <dgm:spPr/>
      <dgm:t>
        <a:bodyPr/>
        <a:lstStyle/>
        <a:p>
          <a:endParaRPr lang="ru-RU"/>
        </a:p>
      </dgm:t>
    </dgm:pt>
    <dgm:pt modelId="{760F83EE-574E-45E1-8F5F-56387CD8032C}" type="pres">
      <dgm:prSet presAssocID="{10F5AE6C-A89B-48CB-A743-E5F545926062}" presName="hierRoot2" presStyleCnt="0">
        <dgm:presLayoutVars>
          <dgm:hierBranch val="init"/>
        </dgm:presLayoutVars>
      </dgm:prSet>
      <dgm:spPr/>
    </dgm:pt>
    <dgm:pt modelId="{389AC3C2-91C7-4E30-A32B-56BDBAE1FB2D}" type="pres">
      <dgm:prSet presAssocID="{10F5AE6C-A89B-48CB-A743-E5F545926062}" presName="rootComposite" presStyleCnt="0"/>
      <dgm:spPr/>
    </dgm:pt>
    <dgm:pt modelId="{AF704E85-1729-4B75-BF35-D7A51255101B}" type="pres">
      <dgm:prSet presAssocID="{10F5AE6C-A89B-48CB-A743-E5F54592606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8E9F93-B38B-4CBB-8293-27354D41A406}" type="pres">
      <dgm:prSet presAssocID="{10F5AE6C-A89B-48CB-A743-E5F545926062}" presName="rootConnector" presStyleLbl="node2" presStyleIdx="1" presStyleCnt="3"/>
      <dgm:spPr/>
      <dgm:t>
        <a:bodyPr/>
        <a:lstStyle/>
        <a:p>
          <a:endParaRPr lang="ru-RU"/>
        </a:p>
      </dgm:t>
    </dgm:pt>
    <dgm:pt modelId="{3DDB35E1-1F22-40CB-8FAA-D4C614178AFD}" type="pres">
      <dgm:prSet presAssocID="{10F5AE6C-A89B-48CB-A743-E5F545926062}" presName="hierChild4" presStyleCnt="0"/>
      <dgm:spPr/>
    </dgm:pt>
    <dgm:pt modelId="{21F433C6-8A97-48F0-A68C-8260AEE0C4C7}" type="pres">
      <dgm:prSet presAssocID="{10F5AE6C-A89B-48CB-A743-E5F545926062}" presName="hierChild5" presStyleCnt="0"/>
      <dgm:spPr/>
    </dgm:pt>
    <dgm:pt modelId="{F6662D80-A90E-4356-A7F7-CA0F7743EC74}" type="pres">
      <dgm:prSet presAssocID="{D9FC72E0-2A61-4A28-B718-36FAC5415814}" presName="Name37" presStyleLbl="parChTrans1D2" presStyleIdx="2" presStyleCnt="3"/>
      <dgm:spPr/>
      <dgm:t>
        <a:bodyPr/>
        <a:lstStyle/>
        <a:p>
          <a:endParaRPr lang="ru-RU"/>
        </a:p>
      </dgm:t>
    </dgm:pt>
    <dgm:pt modelId="{8DEA27EB-F5D4-41FD-88F7-7E3A75D26985}" type="pres">
      <dgm:prSet presAssocID="{C3033840-B8AE-4A89-A4C0-CAC52E4DCDC0}" presName="hierRoot2" presStyleCnt="0">
        <dgm:presLayoutVars>
          <dgm:hierBranch val="init"/>
        </dgm:presLayoutVars>
      </dgm:prSet>
      <dgm:spPr/>
    </dgm:pt>
    <dgm:pt modelId="{834F5BE2-09F6-4C82-983B-DDCB39B30F96}" type="pres">
      <dgm:prSet presAssocID="{C3033840-B8AE-4A89-A4C0-CAC52E4DCDC0}" presName="rootComposite" presStyleCnt="0"/>
      <dgm:spPr/>
    </dgm:pt>
    <dgm:pt modelId="{C330DE89-BC22-4A55-9465-303043FBA45F}" type="pres">
      <dgm:prSet presAssocID="{C3033840-B8AE-4A89-A4C0-CAC52E4DCDC0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203135-34B8-4009-AF30-1CAE1673B1A0}" type="pres">
      <dgm:prSet presAssocID="{C3033840-B8AE-4A89-A4C0-CAC52E4DCDC0}" presName="rootConnector" presStyleLbl="node2" presStyleIdx="2" presStyleCnt="3"/>
      <dgm:spPr/>
      <dgm:t>
        <a:bodyPr/>
        <a:lstStyle/>
        <a:p>
          <a:endParaRPr lang="ru-RU"/>
        </a:p>
      </dgm:t>
    </dgm:pt>
    <dgm:pt modelId="{F9D9F4B8-EB9A-4571-8E7B-7DA637AE794C}" type="pres">
      <dgm:prSet presAssocID="{C3033840-B8AE-4A89-A4C0-CAC52E4DCDC0}" presName="hierChild4" presStyleCnt="0"/>
      <dgm:spPr/>
    </dgm:pt>
    <dgm:pt modelId="{FCAD7435-F61A-47C8-802D-C2F706A7C586}" type="pres">
      <dgm:prSet presAssocID="{C3033840-B8AE-4A89-A4C0-CAC52E4DCDC0}" presName="hierChild5" presStyleCnt="0"/>
      <dgm:spPr/>
    </dgm:pt>
    <dgm:pt modelId="{4F5CC337-D44E-40A0-A83D-58650878BFF5}" type="pres">
      <dgm:prSet presAssocID="{27F56DD1-4330-4FC4-84D2-9134CD010031}" presName="hierChild3" presStyleCnt="0"/>
      <dgm:spPr/>
    </dgm:pt>
  </dgm:ptLst>
  <dgm:cxnLst>
    <dgm:cxn modelId="{BD93D9F2-2643-4D7C-BC96-F8925A18A846}" srcId="{27F56DD1-4330-4FC4-84D2-9134CD010031}" destId="{10F5AE6C-A89B-48CB-A743-E5F545926062}" srcOrd="1" destOrd="0" parTransId="{72493228-EECA-45E0-92EF-16231D98DBF8}" sibTransId="{005B000A-D5BA-4D56-8A10-123D367FBAB8}"/>
    <dgm:cxn modelId="{0CEB20E2-06C4-4688-9619-26B1D6134B96}" type="presOf" srcId="{D9FC72E0-2A61-4A28-B718-36FAC5415814}" destId="{F6662D80-A90E-4356-A7F7-CA0F7743EC74}" srcOrd="0" destOrd="0" presId="urn:microsoft.com/office/officeart/2005/8/layout/orgChart1"/>
    <dgm:cxn modelId="{08024B26-476A-422E-B9E6-F7B7A6F1659D}" srcId="{27F56DD1-4330-4FC4-84D2-9134CD010031}" destId="{AF42A2C0-A08B-4D8A-8FC6-602910ABBC26}" srcOrd="0" destOrd="0" parTransId="{4A074AE0-63ED-44AD-BE9C-56E4E08FDE82}" sibTransId="{5293C429-4ABC-417C-A125-D810AA0120C8}"/>
    <dgm:cxn modelId="{B0108340-2784-4724-86D2-CC543A10DEEB}" type="presOf" srcId="{72493228-EECA-45E0-92EF-16231D98DBF8}" destId="{E4D9F5CC-EAF3-4298-8925-49C1D05711EC}" srcOrd="0" destOrd="0" presId="urn:microsoft.com/office/officeart/2005/8/layout/orgChart1"/>
    <dgm:cxn modelId="{16E25A8F-2779-4FCC-B325-90F65F17CD1C}" type="presOf" srcId="{AF42A2C0-A08B-4D8A-8FC6-602910ABBC26}" destId="{7DCCC893-8EEB-4E0C-938B-5A451CBD3C7F}" srcOrd="0" destOrd="0" presId="urn:microsoft.com/office/officeart/2005/8/layout/orgChart1"/>
    <dgm:cxn modelId="{09E79432-5B4B-4B35-B8EA-78DE91432E41}" type="presOf" srcId="{27F56DD1-4330-4FC4-84D2-9134CD010031}" destId="{0AE5805A-692C-4930-9C8C-3DE7A2C5BD80}" srcOrd="1" destOrd="0" presId="urn:microsoft.com/office/officeart/2005/8/layout/orgChart1"/>
    <dgm:cxn modelId="{C160841C-B84F-4EBA-AC1D-6766E96D3184}" type="presOf" srcId="{27F56DD1-4330-4FC4-84D2-9134CD010031}" destId="{0FF4C863-DDE0-4F64-AF43-8339CA5E9556}" srcOrd="0" destOrd="0" presId="urn:microsoft.com/office/officeart/2005/8/layout/orgChart1"/>
    <dgm:cxn modelId="{F1F382F5-C925-4460-B330-E388FB5ACEC5}" srcId="{25BFCE42-CB65-416E-94A1-B5DBC1A1D889}" destId="{27F56DD1-4330-4FC4-84D2-9134CD010031}" srcOrd="0" destOrd="0" parTransId="{72AEBF18-B0FC-4E68-A68B-45BCF7DA2D63}" sibTransId="{826274E5-2F73-42FE-BA8E-8B91EC673B20}"/>
    <dgm:cxn modelId="{49B6CBE3-4824-4BDB-9603-CAECB03D9128}" type="presOf" srcId="{25BFCE42-CB65-416E-94A1-B5DBC1A1D889}" destId="{71D79B46-9DD0-407E-8688-956607DFC1AD}" srcOrd="0" destOrd="0" presId="urn:microsoft.com/office/officeart/2005/8/layout/orgChart1"/>
    <dgm:cxn modelId="{B9F45285-2D01-42DA-B8C1-9D8B240011F3}" srcId="{27F56DD1-4330-4FC4-84D2-9134CD010031}" destId="{C3033840-B8AE-4A89-A4C0-CAC52E4DCDC0}" srcOrd="2" destOrd="0" parTransId="{D9FC72E0-2A61-4A28-B718-36FAC5415814}" sibTransId="{C8FD3A84-50E1-469A-834E-C4C978C95C7D}"/>
    <dgm:cxn modelId="{85CC8D99-485D-4539-81A7-0EF3DCD84ABE}" type="presOf" srcId="{C3033840-B8AE-4A89-A4C0-CAC52E4DCDC0}" destId="{C330DE89-BC22-4A55-9465-303043FBA45F}" srcOrd="0" destOrd="0" presId="urn:microsoft.com/office/officeart/2005/8/layout/orgChart1"/>
    <dgm:cxn modelId="{3B3C57F9-F660-4B8D-A63C-5A26D96F47D2}" type="presOf" srcId="{10F5AE6C-A89B-48CB-A743-E5F545926062}" destId="{AF704E85-1729-4B75-BF35-D7A51255101B}" srcOrd="0" destOrd="0" presId="urn:microsoft.com/office/officeart/2005/8/layout/orgChart1"/>
    <dgm:cxn modelId="{3ADB7A2F-759F-417B-B30B-CFDA2D1F3035}" type="presOf" srcId="{4A074AE0-63ED-44AD-BE9C-56E4E08FDE82}" destId="{1959424C-FB7B-4D35-89BB-E0A801EF41B5}" srcOrd="0" destOrd="0" presId="urn:microsoft.com/office/officeart/2005/8/layout/orgChart1"/>
    <dgm:cxn modelId="{78A1B839-535E-479B-80C4-565067944883}" type="presOf" srcId="{AF42A2C0-A08B-4D8A-8FC6-602910ABBC26}" destId="{BFF70FA0-B1B8-4FEA-B234-C59F4CCABB40}" srcOrd="1" destOrd="0" presId="urn:microsoft.com/office/officeart/2005/8/layout/orgChart1"/>
    <dgm:cxn modelId="{C2DCCA0E-2419-4996-8A0F-A870AF67428D}" type="presOf" srcId="{C3033840-B8AE-4A89-A4C0-CAC52E4DCDC0}" destId="{D5203135-34B8-4009-AF30-1CAE1673B1A0}" srcOrd="1" destOrd="0" presId="urn:microsoft.com/office/officeart/2005/8/layout/orgChart1"/>
    <dgm:cxn modelId="{A965B8C3-0B75-4B0E-90B6-29180374FE4C}" type="presOf" srcId="{10F5AE6C-A89B-48CB-A743-E5F545926062}" destId="{F68E9F93-B38B-4CBB-8293-27354D41A406}" srcOrd="1" destOrd="0" presId="urn:microsoft.com/office/officeart/2005/8/layout/orgChart1"/>
    <dgm:cxn modelId="{6ED7B50C-C943-4E3F-AFF4-0E2C2F1C86BB}" type="presParOf" srcId="{71D79B46-9DD0-407E-8688-956607DFC1AD}" destId="{EBAAA2DC-214A-4447-9636-2141CBFD5D35}" srcOrd="0" destOrd="0" presId="urn:microsoft.com/office/officeart/2005/8/layout/orgChart1"/>
    <dgm:cxn modelId="{98D32BA3-DB34-4CA8-A32B-41682C62A536}" type="presParOf" srcId="{EBAAA2DC-214A-4447-9636-2141CBFD5D35}" destId="{A6BFA74C-D097-46EE-B863-90027F284E6D}" srcOrd="0" destOrd="0" presId="urn:microsoft.com/office/officeart/2005/8/layout/orgChart1"/>
    <dgm:cxn modelId="{CB885F2F-39D3-43BF-9E6B-76097C68829B}" type="presParOf" srcId="{A6BFA74C-D097-46EE-B863-90027F284E6D}" destId="{0FF4C863-DDE0-4F64-AF43-8339CA5E9556}" srcOrd="0" destOrd="0" presId="urn:microsoft.com/office/officeart/2005/8/layout/orgChart1"/>
    <dgm:cxn modelId="{1F642DE9-1022-4CC1-B903-73016C4AA048}" type="presParOf" srcId="{A6BFA74C-D097-46EE-B863-90027F284E6D}" destId="{0AE5805A-692C-4930-9C8C-3DE7A2C5BD80}" srcOrd="1" destOrd="0" presId="urn:microsoft.com/office/officeart/2005/8/layout/orgChart1"/>
    <dgm:cxn modelId="{94192C2C-B158-4549-95E3-0BFBAA73EDB5}" type="presParOf" srcId="{EBAAA2DC-214A-4447-9636-2141CBFD5D35}" destId="{33719382-1C77-4832-961D-0276A1DA9D8A}" srcOrd="1" destOrd="0" presId="urn:microsoft.com/office/officeart/2005/8/layout/orgChart1"/>
    <dgm:cxn modelId="{0A2B4FFA-E0C4-4FAF-8FBE-40BED7EAC785}" type="presParOf" srcId="{33719382-1C77-4832-961D-0276A1DA9D8A}" destId="{1959424C-FB7B-4D35-89BB-E0A801EF41B5}" srcOrd="0" destOrd="0" presId="urn:microsoft.com/office/officeart/2005/8/layout/orgChart1"/>
    <dgm:cxn modelId="{4DAD07F9-C6A0-4679-AD48-AF055066C6FF}" type="presParOf" srcId="{33719382-1C77-4832-961D-0276A1DA9D8A}" destId="{D22BEA92-2134-4977-9CB9-E0D6667E6DD1}" srcOrd="1" destOrd="0" presId="urn:microsoft.com/office/officeart/2005/8/layout/orgChart1"/>
    <dgm:cxn modelId="{4DB8C330-F8CD-4C13-92EE-45649F6973C4}" type="presParOf" srcId="{D22BEA92-2134-4977-9CB9-E0D6667E6DD1}" destId="{35636F16-EB10-41D9-A012-3F09DDBF32FD}" srcOrd="0" destOrd="0" presId="urn:microsoft.com/office/officeart/2005/8/layout/orgChart1"/>
    <dgm:cxn modelId="{91C06111-21A0-4E55-9FC2-649E0B3C898A}" type="presParOf" srcId="{35636F16-EB10-41D9-A012-3F09DDBF32FD}" destId="{7DCCC893-8EEB-4E0C-938B-5A451CBD3C7F}" srcOrd="0" destOrd="0" presId="urn:microsoft.com/office/officeart/2005/8/layout/orgChart1"/>
    <dgm:cxn modelId="{C63E2479-3224-472C-B849-ECEC2590772E}" type="presParOf" srcId="{35636F16-EB10-41D9-A012-3F09DDBF32FD}" destId="{BFF70FA0-B1B8-4FEA-B234-C59F4CCABB40}" srcOrd="1" destOrd="0" presId="urn:microsoft.com/office/officeart/2005/8/layout/orgChart1"/>
    <dgm:cxn modelId="{DFE61E11-54FD-42BE-A78A-C02E52B534FC}" type="presParOf" srcId="{D22BEA92-2134-4977-9CB9-E0D6667E6DD1}" destId="{EA94F6F4-2BEC-4CCB-85B2-513665802CC1}" srcOrd="1" destOrd="0" presId="urn:microsoft.com/office/officeart/2005/8/layout/orgChart1"/>
    <dgm:cxn modelId="{14E7D953-569E-4EFE-8EBE-D1225C8937D6}" type="presParOf" srcId="{D22BEA92-2134-4977-9CB9-E0D6667E6DD1}" destId="{25C58F80-2C29-47AA-A898-35B6D9018E02}" srcOrd="2" destOrd="0" presId="urn:microsoft.com/office/officeart/2005/8/layout/orgChart1"/>
    <dgm:cxn modelId="{033285A2-7780-4E48-AEEC-5CAC877726D4}" type="presParOf" srcId="{33719382-1C77-4832-961D-0276A1DA9D8A}" destId="{E4D9F5CC-EAF3-4298-8925-49C1D05711EC}" srcOrd="2" destOrd="0" presId="urn:microsoft.com/office/officeart/2005/8/layout/orgChart1"/>
    <dgm:cxn modelId="{C5D6014F-CB05-43EE-AEB7-1735B581D505}" type="presParOf" srcId="{33719382-1C77-4832-961D-0276A1DA9D8A}" destId="{760F83EE-574E-45E1-8F5F-56387CD8032C}" srcOrd="3" destOrd="0" presId="urn:microsoft.com/office/officeart/2005/8/layout/orgChart1"/>
    <dgm:cxn modelId="{879DDF59-55BA-4E15-992B-7442F827B9A5}" type="presParOf" srcId="{760F83EE-574E-45E1-8F5F-56387CD8032C}" destId="{389AC3C2-91C7-4E30-A32B-56BDBAE1FB2D}" srcOrd="0" destOrd="0" presId="urn:microsoft.com/office/officeart/2005/8/layout/orgChart1"/>
    <dgm:cxn modelId="{52931785-1463-42C7-90A2-D20699FCAE39}" type="presParOf" srcId="{389AC3C2-91C7-4E30-A32B-56BDBAE1FB2D}" destId="{AF704E85-1729-4B75-BF35-D7A51255101B}" srcOrd="0" destOrd="0" presId="urn:microsoft.com/office/officeart/2005/8/layout/orgChart1"/>
    <dgm:cxn modelId="{ED5FD6F1-2C0A-4249-A577-3CD94A878DA3}" type="presParOf" srcId="{389AC3C2-91C7-4E30-A32B-56BDBAE1FB2D}" destId="{F68E9F93-B38B-4CBB-8293-27354D41A406}" srcOrd="1" destOrd="0" presId="urn:microsoft.com/office/officeart/2005/8/layout/orgChart1"/>
    <dgm:cxn modelId="{AF0D002B-48A9-4DC6-AF0B-11EAB16C068A}" type="presParOf" srcId="{760F83EE-574E-45E1-8F5F-56387CD8032C}" destId="{3DDB35E1-1F22-40CB-8FAA-D4C614178AFD}" srcOrd="1" destOrd="0" presId="urn:microsoft.com/office/officeart/2005/8/layout/orgChart1"/>
    <dgm:cxn modelId="{4A1AEF6B-45F5-49D2-9DCF-F90AEDF14AFE}" type="presParOf" srcId="{760F83EE-574E-45E1-8F5F-56387CD8032C}" destId="{21F433C6-8A97-48F0-A68C-8260AEE0C4C7}" srcOrd="2" destOrd="0" presId="urn:microsoft.com/office/officeart/2005/8/layout/orgChart1"/>
    <dgm:cxn modelId="{FC9F937E-7D97-450F-886A-8A57ADED5578}" type="presParOf" srcId="{33719382-1C77-4832-961D-0276A1DA9D8A}" destId="{F6662D80-A90E-4356-A7F7-CA0F7743EC74}" srcOrd="4" destOrd="0" presId="urn:microsoft.com/office/officeart/2005/8/layout/orgChart1"/>
    <dgm:cxn modelId="{B8D4D680-978D-454A-A642-ABED2EBD0602}" type="presParOf" srcId="{33719382-1C77-4832-961D-0276A1DA9D8A}" destId="{8DEA27EB-F5D4-41FD-88F7-7E3A75D26985}" srcOrd="5" destOrd="0" presId="urn:microsoft.com/office/officeart/2005/8/layout/orgChart1"/>
    <dgm:cxn modelId="{80A084CC-4789-4FAD-9DC1-5830F898A738}" type="presParOf" srcId="{8DEA27EB-F5D4-41FD-88F7-7E3A75D26985}" destId="{834F5BE2-09F6-4C82-983B-DDCB39B30F96}" srcOrd="0" destOrd="0" presId="urn:microsoft.com/office/officeart/2005/8/layout/orgChart1"/>
    <dgm:cxn modelId="{7A276D7A-53AA-4A3A-ACA2-DBF97899C30A}" type="presParOf" srcId="{834F5BE2-09F6-4C82-983B-DDCB39B30F96}" destId="{C330DE89-BC22-4A55-9465-303043FBA45F}" srcOrd="0" destOrd="0" presId="urn:microsoft.com/office/officeart/2005/8/layout/orgChart1"/>
    <dgm:cxn modelId="{1EFA2461-C747-4C5C-AB11-70FCE965CCF1}" type="presParOf" srcId="{834F5BE2-09F6-4C82-983B-DDCB39B30F96}" destId="{D5203135-34B8-4009-AF30-1CAE1673B1A0}" srcOrd="1" destOrd="0" presId="urn:microsoft.com/office/officeart/2005/8/layout/orgChart1"/>
    <dgm:cxn modelId="{C476CDC1-2235-40E9-A6BE-E4CCBF976FBF}" type="presParOf" srcId="{8DEA27EB-F5D4-41FD-88F7-7E3A75D26985}" destId="{F9D9F4B8-EB9A-4571-8E7B-7DA637AE794C}" srcOrd="1" destOrd="0" presId="urn:microsoft.com/office/officeart/2005/8/layout/orgChart1"/>
    <dgm:cxn modelId="{E4EFC8D9-213D-4A7F-A54E-ADD150A837B7}" type="presParOf" srcId="{8DEA27EB-F5D4-41FD-88F7-7E3A75D26985}" destId="{FCAD7435-F61A-47C8-802D-C2F706A7C586}" srcOrd="2" destOrd="0" presId="urn:microsoft.com/office/officeart/2005/8/layout/orgChart1"/>
    <dgm:cxn modelId="{50D4B067-2EFE-48CA-908C-6ACC9EFE1E60}" type="presParOf" srcId="{EBAAA2DC-214A-4447-9636-2141CBFD5D35}" destId="{4F5CC337-D44E-40A0-A83D-58650878BFF5}" srcOrd="2" destOrd="0" presId="urn:microsoft.com/office/officeart/2005/8/layout/orgChar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BFCE42-CB65-416E-94A1-B5DBC1A1D889}" type="doc">
      <dgm:prSet loTypeId="urn:microsoft.com/office/officeart/2005/8/layout/orgChart1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7F56DD1-4330-4FC4-84D2-9134CD010031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 масовістю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AEBF18-B0FC-4E68-A68B-45BCF7DA2D63}" type="parTrans" cxnId="{F1F382F5-C925-4460-B330-E388FB5ACEC5}">
      <dgm:prSet/>
      <dgm:spPr/>
      <dgm:t>
        <a:bodyPr/>
        <a:lstStyle/>
        <a:p>
          <a:endParaRPr lang="ru-RU"/>
        </a:p>
      </dgm:t>
    </dgm:pt>
    <dgm:pt modelId="{826274E5-2F73-42FE-BA8E-8B91EC673B20}" type="sibTrans" cxnId="{F1F382F5-C925-4460-B330-E388FB5ACEC5}">
      <dgm:prSet/>
      <dgm:spPr/>
      <dgm:t>
        <a:bodyPr/>
        <a:lstStyle/>
        <a:p>
          <a:endParaRPr lang="ru-RU"/>
        </a:p>
      </dgm:t>
    </dgm:pt>
    <dgm:pt modelId="{AF42A2C0-A08B-4D8A-8FC6-602910ABBC26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Одиничні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4A074AE0-63ED-44AD-BE9C-56E4E08FDE82}" type="parTrans" cxnId="{08024B26-476A-422E-B9E6-F7B7A6F1659D}">
      <dgm:prSet/>
      <dgm:spPr/>
      <dgm:t>
        <a:bodyPr/>
        <a:lstStyle/>
        <a:p>
          <a:endParaRPr lang="ru-RU"/>
        </a:p>
      </dgm:t>
    </dgm:pt>
    <dgm:pt modelId="{5293C429-4ABC-417C-A125-D810AA0120C8}" type="sibTrans" cxnId="{08024B26-476A-422E-B9E6-F7B7A6F1659D}">
      <dgm:prSet/>
      <dgm:spPr/>
      <dgm:t>
        <a:bodyPr/>
        <a:lstStyle/>
        <a:p>
          <a:endParaRPr lang="ru-RU"/>
        </a:p>
      </dgm:t>
    </dgm:pt>
    <dgm:pt modelId="{10F5AE6C-A89B-48CB-A743-E5F545926062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Масові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493228-EECA-45E0-92EF-16231D98DBF8}" type="parTrans" cxnId="{BD93D9F2-2643-4D7C-BC96-F8925A18A846}">
      <dgm:prSet/>
      <dgm:spPr/>
      <dgm:t>
        <a:bodyPr/>
        <a:lstStyle/>
        <a:p>
          <a:endParaRPr lang="ru-RU"/>
        </a:p>
      </dgm:t>
    </dgm:pt>
    <dgm:pt modelId="{005B000A-D5BA-4D56-8A10-123D367FBAB8}" type="sibTrans" cxnId="{BD93D9F2-2643-4D7C-BC96-F8925A18A846}">
      <dgm:prSet/>
      <dgm:spPr/>
      <dgm:t>
        <a:bodyPr/>
        <a:lstStyle/>
        <a:p>
          <a:endParaRPr lang="ru-RU"/>
        </a:p>
      </dgm:t>
    </dgm:pt>
    <dgm:pt modelId="{71D79B46-9DD0-407E-8688-956607DFC1AD}" type="pres">
      <dgm:prSet presAssocID="{25BFCE42-CB65-416E-94A1-B5DBC1A1D8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BAAA2DC-214A-4447-9636-2141CBFD5D35}" type="pres">
      <dgm:prSet presAssocID="{27F56DD1-4330-4FC4-84D2-9134CD010031}" presName="hierRoot1" presStyleCnt="0">
        <dgm:presLayoutVars>
          <dgm:hierBranch val="init"/>
        </dgm:presLayoutVars>
      </dgm:prSet>
      <dgm:spPr/>
    </dgm:pt>
    <dgm:pt modelId="{A6BFA74C-D097-46EE-B863-90027F284E6D}" type="pres">
      <dgm:prSet presAssocID="{27F56DD1-4330-4FC4-84D2-9134CD010031}" presName="rootComposite1" presStyleCnt="0"/>
      <dgm:spPr/>
    </dgm:pt>
    <dgm:pt modelId="{0FF4C863-DDE0-4F64-AF43-8339CA5E9556}" type="pres">
      <dgm:prSet presAssocID="{27F56DD1-4330-4FC4-84D2-9134CD01003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E5805A-692C-4930-9C8C-3DE7A2C5BD80}" type="pres">
      <dgm:prSet presAssocID="{27F56DD1-4330-4FC4-84D2-9134CD01003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3719382-1C77-4832-961D-0276A1DA9D8A}" type="pres">
      <dgm:prSet presAssocID="{27F56DD1-4330-4FC4-84D2-9134CD010031}" presName="hierChild2" presStyleCnt="0"/>
      <dgm:spPr/>
    </dgm:pt>
    <dgm:pt modelId="{1959424C-FB7B-4D35-89BB-E0A801EF41B5}" type="pres">
      <dgm:prSet presAssocID="{4A074AE0-63ED-44AD-BE9C-56E4E08FDE82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22BEA92-2134-4977-9CB9-E0D6667E6DD1}" type="pres">
      <dgm:prSet presAssocID="{AF42A2C0-A08B-4D8A-8FC6-602910ABBC26}" presName="hierRoot2" presStyleCnt="0">
        <dgm:presLayoutVars>
          <dgm:hierBranch val="init"/>
        </dgm:presLayoutVars>
      </dgm:prSet>
      <dgm:spPr/>
    </dgm:pt>
    <dgm:pt modelId="{35636F16-EB10-41D9-A012-3F09DDBF32FD}" type="pres">
      <dgm:prSet presAssocID="{AF42A2C0-A08B-4D8A-8FC6-602910ABBC26}" presName="rootComposite" presStyleCnt="0"/>
      <dgm:spPr/>
    </dgm:pt>
    <dgm:pt modelId="{7DCCC893-8EEB-4E0C-938B-5A451CBD3C7F}" type="pres">
      <dgm:prSet presAssocID="{AF42A2C0-A08B-4D8A-8FC6-602910ABBC26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F70FA0-B1B8-4FEA-B234-C59F4CCABB40}" type="pres">
      <dgm:prSet presAssocID="{AF42A2C0-A08B-4D8A-8FC6-602910ABBC26}" presName="rootConnector" presStyleLbl="node2" presStyleIdx="0" presStyleCnt="2"/>
      <dgm:spPr/>
      <dgm:t>
        <a:bodyPr/>
        <a:lstStyle/>
        <a:p>
          <a:endParaRPr lang="ru-RU"/>
        </a:p>
      </dgm:t>
    </dgm:pt>
    <dgm:pt modelId="{EA94F6F4-2BEC-4CCB-85B2-513665802CC1}" type="pres">
      <dgm:prSet presAssocID="{AF42A2C0-A08B-4D8A-8FC6-602910ABBC26}" presName="hierChild4" presStyleCnt="0"/>
      <dgm:spPr/>
    </dgm:pt>
    <dgm:pt modelId="{25C58F80-2C29-47AA-A898-35B6D9018E02}" type="pres">
      <dgm:prSet presAssocID="{AF42A2C0-A08B-4D8A-8FC6-602910ABBC26}" presName="hierChild5" presStyleCnt="0"/>
      <dgm:spPr/>
    </dgm:pt>
    <dgm:pt modelId="{E4D9F5CC-EAF3-4298-8925-49C1D05711EC}" type="pres">
      <dgm:prSet presAssocID="{72493228-EECA-45E0-92EF-16231D98DBF8}" presName="Name37" presStyleLbl="parChTrans1D2" presStyleIdx="1" presStyleCnt="2"/>
      <dgm:spPr/>
      <dgm:t>
        <a:bodyPr/>
        <a:lstStyle/>
        <a:p>
          <a:endParaRPr lang="ru-RU"/>
        </a:p>
      </dgm:t>
    </dgm:pt>
    <dgm:pt modelId="{760F83EE-574E-45E1-8F5F-56387CD8032C}" type="pres">
      <dgm:prSet presAssocID="{10F5AE6C-A89B-48CB-A743-E5F545926062}" presName="hierRoot2" presStyleCnt="0">
        <dgm:presLayoutVars>
          <dgm:hierBranch val="init"/>
        </dgm:presLayoutVars>
      </dgm:prSet>
      <dgm:spPr/>
    </dgm:pt>
    <dgm:pt modelId="{389AC3C2-91C7-4E30-A32B-56BDBAE1FB2D}" type="pres">
      <dgm:prSet presAssocID="{10F5AE6C-A89B-48CB-A743-E5F545926062}" presName="rootComposite" presStyleCnt="0"/>
      <dgm:spPr/>
    </dgm:pt>
    <dgm:pt modelId="{AF704E85-1729-4B75-BF35-D7A51255101B}" type="pres">
      <dgm:prSet presAssocID="{10F5AE6C-A89B-48CB-A743-E5F54592606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8E9F93-B38B-4CBB-8293-27354D41A406}" type="pres">
      <dgm:prSet presAssocID="{10F5AE6C-A89B-48CB-A743-E5F545926062}" presName="rootConnector" presStyleLbl="node2" presStyleIdx="1" presStyleCnt="2"/>
      <dgm:spPr/>
      <dgm:t>
        <a:bodyPr/>
        <a:lstStyle/>
        <a:p>
          <a:endParaRPr lang="ru-RU"/>
        </a:p>
      </dgm:t>
    </dgm:pt>
    <dgm:pt modelId="{3DDB35E1-1F22-40CB-8FAA-D4C614178AFD}" type="pres">
      <dgm:prSet presAssocID="{10F5AE6C-A89B-48CB-A743-E5F545926062}" presName="hierChild4" presStyleCnt="0"/>
      <dgm:spPr/>
    </dgm:pt>
    <dgm:pt modelId="{21F433C6-8A97-48F0-A68C-8260AEE0C4C7}" type="pres">
      <dgm:prSet presAssocID="{10F5AE6C-A89B-48CB-A743-E5F545926062}" presName="hierChild5" presStyleCnt="0"/>
      <dgm:spPr/>
    </dgm:pt>
    <dgm:pt modelId="{4F5CC337-D44E-40A0-A83D-58650878BFF5}" type="pres">
      <dgm:prSet presAssocID="{27F56DD1-4330-4FC4-84D2-9134CD010031}" presName="hierChild3" presStyleCnt="0"/>
      <dgm:spPr/>
    </dgm:pt>
  </dgm:ptLst>
  <dgm:cxnLst>
    <dgm:cxn modelId="{67816822-999F-4E8D-835C-4AD2D13A8ECC}" type="presOf" srcId="{4A074AE0-63ED-44AD-BE9C-56E4E08FDE82}" destId="{1959424C-FB7B-4D35-89BB-E0A801EF41B5}" srcOrd="0" destOrd="0" presId="urn:microsoft.com/office/officeart/2005/8/layout/orgChart1"/>
    <dgm:cxn modelId="{5C5BDB9C-7070-401A-8385-B15BF169D05B}" type="presOf" srcId="{27F56DD1-4330-4FC4-84D2-9134CD010031}" destId="{0AE5805A-692C-4930-9C8C-3DE7A2C5BD80}" srcOrd="1" destOrd="0" presId="urn:microsoft.com/office/officeart/2005/8/layout/orgChart1"/>
    <dgm:cxn modelId="{BD93D9F2-2643-4D7C-BC96-F8925A18A846}" srcId="{27F56DD1-4330-4FC4-84D2-9134CD010031}" destId="{10F5AE6C-A89B-48CB-A743-E5F545926062}" srcOrd="1" destOrd="0" parTransId="{72493228-EECA-45E0-92EF-16231D98DBF8}" sibTransId="{005B000A-D5BA-4D56-8A10-123D367FBAB8}"/>
    <dgm:cxn modelId="{279AF72C-2870-49F7-85FE-465CEC252666}" type="presOf" srcId="{10F5AE6C-A89B-48CB-A743-E5F545926062}" destId="{F68E9F93-B38B-4CBB-8293-27354D41A406}" srcOrd="1" destOrd="0" presId="urn:microsoft.com/office/officeart/2005/8/layout/orgChart1"/>
    <dgm:cxn modelId="{08024B26-476A-422E-B9E6-F7B7A6F1659D}" srcId="{27F56DD1-4330-4FC4-84D2-9134CD010031}" destId="{AF42A2C0-A08B-4D8A-8FC6-602910ABBC26}" srcOrd="0" destOrd="0" parTransId="{4A074AE0-63ED-44AD-BE9C-56E4E08FDE82}" sibTransId="{5293C429-4ABC-417C-A125-D810AA0120C8}"/>
    <dgm:cxn modelId="{F1F382F5-C925-4460-B330-E388FB5ACEC5}" srcId="{25BFCE42-CB65-416E-94A1-B5DBC1A1D889}" destId="{27F56DD1-4330-4FC4-84D2-9134CD010031}" srcOrd="0" destOrd="0" parTransId="{72AEBF18-B0FC-4E68-A68B-45BCF7DA2D63}" sibTransId="{826274E5-2F73-42FE-BA8E-8B91EC673B20}"/>
    <dgm:cxn modelId="{FD980E41-FC4C-4266-894D-786A3EF716A2}" type="presOf" srcId="{72493228-EECA-45E0-92EF-16231D98DBF8}" destId="{E4D9F5CC-EAF3-4298-8925-49C1D05711EC}" srcOrd="0" destOrd="0" presId="urn:microsoft.com/office/officeart/2005/8/layout/orgChart1"/>
    <dgm:cxn modelId="{8E37650C-E8D7-45F4-90DD-9A3ACE7A4518}" type="presOf" srcId="{25BFCE42-CB65-416E-94A1-B5DBC1A1D889}" destId="{71D79B46-9DD0-407E-8688-956607DFC1AD}" srcOrd="0" destOrd="0" presId="urn:microsoft.com/office/officeart/2005/8/layout/orgChart1"/>
    <dgm:cxn modelId="{5D46FD4E-0F8F-4FA2-BCC3-95F36E1E60DA}" type="presOf" srcId="{AF42A2C0-A08B-4D8A-8FC6-602910ABBC26}" destId="{BFF70FA0-B1B8-4FEA-B234-C59F4CCABB40}" srcOrd="1" destOrd="0" presId="urn:microsoft.com/office/officeart/2005/8/layout/orgChart1"/>
    <dgm:cxn modelId="{3CF33332-851F-4BFC-955F-425B4B1A3AC9}" type="presOf" srcId="{AF42A2C0-A08B-4D8A-8FC6-602910ABBC26}" destId="{7DCCC893-8EEB-4E0C-938B-5A451CBD3C7F}" srcOrd="0" destOrd="0" presId="urn:microsoft.com/office/officeart/2005/8/layout/orgChart1"/>
    <dgm:cxn modelId="{56E2E491-40AB-4C8A-966D-5005EA88EA4C}" type="presOf" srcId="{27F56DD1-4330-4FC4-84D2-9134CD010031}" destId="{0FF4C863-DDE0-4F64-AF43-8339CA5E9556}" srcOrd="0" destOrd="0" presId="urn:microsoft.com/office/officeart/2005/8/layout/orgChart1"/>
    <dgm:cxn modelId="{48176089-C3A9-4E21-B0D2-2780568278DC}" type="presOf" srcId="{10F5AE6C-A89B-48CB-A743-E5F545926062}" destId="{AF704E85-1729-4B75-BF35-D7A51255101B}" srcOrd="0" destOrd="0" presId="urn:microsoft.com/office/officeart/2005/8/layout/orgChart1"/>
    <dgm:cxn modelId="{C9D229BA-54C4-4BA8-A575-628EA2D2D909}" type="presParOf" srcId="{71D79B46-9DD0-407E-8688-956607DFC1AD}" destId="{EBAAA2DC-214A-4447-9636-2141CBFD5D35}" srcOrd="0" destOrd="0" presId="urn:microsoft.com/office/officeart/2005/8/layout/orgChart1"/>
    <dgm:cxn modelId="{14C80405-8D39-4B3B-B03E-683C25CE0D73}" type="presParOf" srcId="{EBAAA2DC-214A-4447-9636-2141CBFD5D35}" destId="{A6BFA74C-D097-46EE-B863-90027F284E6D}" srcOrd="0" destOrd="0" presId="urn:microsoft.com/office/officeart/2005/8/layout/orgChart1"/>
    <dgm:cxn modelId="{E13F55C6-302B-4662-BD20-E47C14C065D6}" type="presParOf" srcId="{A6BFA74C-D097-46EE-B863-90027F284E6D}" destId="{0FF4C863-DDE0-4F64-AF43-8339CA5E9556}" srcOrd="0" destOrd="0" presId="urn:microsoft.com/office/officeart/2005/8/layout/orgChart1"/>
    <dgm:cxn modelId="{7C65DDA2-8758-47EA-A258-8C182371458A}" type="presParOf" srcId="{A6BFA74C-D097-46EE-B863-90027F284E6D}" destId="{0AE5805A-692C-4930-9C8C-3DE7A2C5BD80}" srcOrd="1" destOrd="0" presId="urn:microsoft.com/office/officeart/2005/8/layout/orgChart1"/>
    <dgm:cxn modelId="{E9215D9B-DC92-45BE-BC55-F6118A0AECD9}" type="presParOf" srcId="{EBAAA2DC-214A-4447-9636-2141CBFD5D35}" destId="{33719382-1C77-4832-961D-0276A1DA9D8A}" srcOrd="1" destOrd="0" presId="urn:microsoft.com/office/officeart/2005/8/layout/orgChart1"/>
    <dgm:cxn modelId="{AA96526F-028C-4B74-BBFA-A09FA9E6D3B0}" type="presParOf" srcId="{33719382-1C77-4832-961D-0276A1DA9D8A}" destId="{1959424C-FB7B-4D35-89BB-E0A801EF41B5}" srcOrd="0" destOrd="0" presId="urn:microsoft.com/office/officeart/2005/8/layout/orgChart1"/>
    <dgm:cxn modelId="{61F6DE74-786C-46BD-BB42-92FAEA352F09}" type="presParOf" srcId="{33719382-1C77-4832-961D-0276A1DA9D8A}" destId="{D22BEA92-2134-4977-9CB9-E0D6667E6DD1}" srcOrd="1" destOrd="0" presId="urn:microsoft.com/office/officeart/2005/8/layout/orgChart1"/>
    <dgm:cxn modelId="{DA15D54D-8650-48BA-82DA-45ACA125D09D}" type="presParOf" srcId="{D22BEA92-2134-4977-9CB9-E0D6667E6DD1}" destId="{35636F16-EB10-41D9-A012-3F09DDBF32FD}" srcOrd="0" destOrd="0" presId="urn:microsoft.com/office/officeart/2005/8/layout/orgChart1"/>
    <dgm:cxn modelId="{2B27B92B-1B98-41ED-9D55-0DCA2B2259DE}" type="presParOf" srcId="{35636F16-EB10-41D9-A012-3F09DDBF32FD}" destId="{7DCCC893-8EEB-4E0C-938B-5A451CBD3C7F}" srcOrd="0" destOrd="0" presId="urn:microsoft.com/office/officeart/2005/8/layout/orgChart1"/>
    <dgm:cxn modelId="{002DCE7D-4593-41E2-8CF5-299502F2B655}" type="presParOf" srcId="{35636F16-EB10-41D9-A012-3F09DDBF32FD}" destId="{BFF70FA0-B1B8-4FEA-B234-C59F4CCABB40}" srcOrd="1" destOrd="0" presId="urn:microsoft.com/office/officeart/2005/8/layout/orgChart1"/>
    <dgm:cxn modelId="{A4D2B2CE-20DF-4322-A2F4-2AA6BC7A6876}" type="presParOf" srcId="{D22BEA92-2134-4977-9CB9-E0D6667E6DD1}" destId="{EA94F6F4-2BEC-4CCB-85B2-513665802CC1}" srcOrd="1" destOrd="0" presId="urn:microsoft.com/office/officeart/2005/8/layout/orgChart1"/>
    <dgm:cxn modelId="{EEC12C42-88FA-4860-9499-9141AD6C5657}" type="presParOf" srcId="{D22BEA92-2134-4977-9CB9-E0D6667E6DD1}" destId="{25C58F80-2C29-47AA-A898-35B6D9018E02}" srcOrd="2" destOrd="0" presId="urn:microsoft.com/office/officeart/2005/8/layout/orgChart1"/>
    <dgm:cxn modelId="{298FC225-EE3A-4FCB-903D-6CC102241AF1}" type="presParOf" srcId="{33719382-1C77-4832-961D-0276A1DA9D8A}" destId="{E4D9F5CC-EAF3-4298-8925-49C1D05711EC}" srcOrd="2" destOrd="0" presId="urn:microsoft.com/office/officeart/2005/8/layout/orgChart1"/>
    <dgm:cxn modelId="{F52B7E9E-3D1A-4C1D-BE99-01E334D2AEE4}" type="presParOf" srcId="{33719382-1C77-4832-961D-0276A1DA9D8A}" destId="{760F83EE-574E-45E1-8F5F-56387CD8032C}" srcOrd="3" destOrd="0" presId="urn:microsoft.com/office/officeart/2005/8/layout/orgChart1"/>
    <dgm:cxn modelId="{26916318-F3DF-4F16-936D-F7EFEA833431}" type="presParOf" srcId="{760F83EE-574E-45E1-8F5F-56387CD8032C}" destId="{389AC3C2-91C7-4E30-A32B-56BDBAE1FB2D}" srcOrd="0" destOrd="0" presId="urn:microsoft.com/office/officeart/2005/8/layout/orgChart1"/>
    <dgm:cxn modelId="{9E6A0D4D-BEB6-4B32-8194-73B0ED137C86}" type="presParOf" srcId="{389AC3C2-91C7-4E30-A32B-56BDBAE1FB2D}" destId="{AF704E85-1729-4B75-BF35-D7A51255101B}" srcOrd="0" destOrd="0" presId="urn:microsoft.com/office/officeart/2005/8/layout/orgChart1"/>
    <dgm:cxn modelId="{FA7746D9-0406-421F-A1FA-DD99D9C5F26C}" type="presParOf" srcId="{389AC3C2-91C7-4E30-A32B-56BDBAE1FB2D}" destId="{F68E9F93-B38B-4CBB-8293-27354D41A406}" srcOrd="1" destOrd="0" presId="urn:microsoft.com/office/officeart/2005/8/layout/orgChart1"/>
    <dgm:cxn modelId="{A71F2DF2-A761-4365-A050-902FA3ACC192}" type="presParOf" srcId="{760F83EE-574E-45E1-8F5F-56387CD8032C}" destId="{3DDB35E1-1F22-40CB-8FAA-D4C614178AFD}" srcOrd="1" destOrd="0" presId="urn:microsoft.com/office/officeart/2005/8/layout/orgChart1"/>
    <dgm:cxn modelId="{7D300FDE-6068-4EA6-BD73-850308660C73}" type="presParOf" srcId="{760F83EE-574E-45E1-8F5F-56387CD8032C}" destId="{21F433C6-8A97-48F0-A68C-8260AEE0C4C7}" srcOrd="2" destOrd="0" presId="urn:microsoft.com/office/officeart/2005/8/layout/orgChart1"/>
    <dgm:cxn modelId="{517E0AD9-76B4-4070-BB51-6BD507AB6625}" type="presParOf" srcId="{EBAAA2DC-214A-4447-9636-2141CBFD5D35}" destId="{4F5CC337-D44E-40A0-A83D-58650878BFF5}" srcOrd="2" destOrd="0" presId="urn:microsoft.com/office/officeart/2005/8/layout/orgChar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5BFCE42-CB65-416E-94A1-B5DBC1A1D889}" type="doc">
      <dgm:prSet loTypeId="urn:microsoft.com/office/officeart/2005/8/layout/orgChart1" loCatId="hierarchy" qsTypeId="urn:microsoft.com/office/officeart/2005/8/quickstyle/3d3" qsCatId="3D" csTypeId="urn:microsoft.com/office/officeart/2005/8/colors/colorful1#4" csCatId="colorful" phldr="1"/>
      <dgm:spPr/>
      <dgm:t>
        <a:bodyPr/>
        <a:lstStyle/>
        <a:p>
          <a:endParaRPr lang="ru-RU"/>
        </a:p>
      </dgm:t>
    </dgm:pt>
    <dgm:pt modelId="{27F56DD1-4330-4FC4-84D2-9134CD010031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 дальністю</a:t>
          </a:r>
          <a:endParaRPr lang="ru-RU" sz="2400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AEBF18-B0FC-4E68-A68B-45BCF7DA2D63}" type="parTrans" cxnId="{F1F382F5-C925-4460-B330-E388FB5ACEC5}">
      <dgm:prSet/>
      <dgm:spPr/>
      <dgm:t>
        <a:bodyPr/>
        <a:lstStyle/>
        <a:p>
          <a:endParaRPr lang="ru-RU"/>
        </a:p>
      </dgm:t>
    </dgm:pt>
    <dgm:pt modelId="{826274E5-2F73-42FE-BA8E-8B91EC673B20}" type="sibTrans" cxnId="{F1F382F5-C925-4460-B330-E388FB5ACEC5}">
      <dgm:prSet/>
      <dgm:spPr/>
      <dgm:t>
        <a:bodyPr/>
        <a:lstStyle/>
        <a:p>
          <a:endParaRPr lang="ru-RU"/>
        </a:p>
      </dgm:t>
    </dgm:pt>
    <dgm:pt modelId="{AF42A2C0-A08B-4D8A-8FC6-602910ABBC26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Міжконтинентальні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4A074AE0-63ED-44AD-BE9C-56E4E08FDE82}" type="parTrans" cxnId="{08024B26-476A-422E-B9E6-F7B7A6F1659D}">
      <dgm:prSet/>
      <dgm:spPr/>
      <dgm:t>
        <a:bodyPr/>
        <a:lstStyle/>
        <a:p>
          <a:endParaRPr lang="ru-RU"/>
        </a:p>
      </dgm:t>
    </dgm:pt>
    <dgm:pt modelId="{5293C429-4ABC-417C-A125-D810AA0120C8}" type="sibTrans" cxnId="{08024B26-476A-422E-B9E6-F7B7A6F1659D}">
      <dgm:prSet/>
      <dgm:spPr/>
      <dgm:t>
        <a:bodyPr/>
        <a:lstStyle/>
        <a:p>
          <a:endParaRPr lang="ru-RU"/>
        </a:p>
      </dgm:t>
    </dgm:pt>
    <dgm:pt modelId="{10F5AE6C-A89B-48CB-A743-E5F545926062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Внутрішньоконтинентальні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493228-EECA-45E0-92EF-16231D98DBF8}" type="parTrans" cxnId="{BD93D9F2-2643-4D7C-BC96-F8925A18A846}">
      <dgm:prSet/>
      <dgm:spPr/>
      <dgm:t>
        <a:bodyPr/>
        <a:lstStyle/>
        <a:p>
          <a:endParaRPr lang="ru-RU"/>
        </a:p>
      </dgm:t>
    </dgm:pt>
    <dgm:pt modelId="{005B000A-D5BA-4D56-8A10-123D367FBAB8}" type="sibTrans" cxnId="{BD93D9F2-2643-4D7C-BC96-F8925A18A846}">
      <dgm:prSet/>
      <dgm:spPr/>
      <dgm:t>
        <a:bodyPr/>
        <a:lstStyle/>
        <a:p>
          <a:endParaRPr lang="ru-RU"/>
        </a:p>
      </dgm:t>
    </dgm:pt>
    <dgm:pt modelId="{71D79B46-9DD0-407E-8688-956607DFC1AD}" type="pres">
      <dgm:prSet presAssocID="{25BFCE42-CB65-416E-94A1-B5DBC1A1D8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BAAA2DC-214A-4447-9636-2141CBFD5D35}" type="pres">
      <dgm:prSet presAssocID="{27F56DD1-4330-4FC4-84D2-9134CD010031}" presName="hierRoot1" presStyleCnt="0">
        <dgm:presLayoutVars>
          <dgm:hierBranch val="init"/>
        </dgm:presLayoutVars>
      </dgm:prSet>
      <dgm:spPr/>
    </dgm:pt>
    <dgm:pt modelId="{A6BFA74C-D097-46EE-B863-90027F284E6D}" type="pres">
      <dgm:prSet presAssocID="{27F56DD1-4330-4FC4-84D2-9134CD010031}" presName="rootComposite1" presStyleCnt="0"/>
      <dgm:spPr/>
    </dgm:pt>
    <dgm:pt modelId="{0FF4C863-DDE0-4F64-AF43-8339CA5E9556}" type="pres">
      <dgm:prSet presAssocID="{27F56DD1-4330-4FC4-84D2-9134CD010031}" presName="rootText1" presStyleLbl="node0" presStyleIdx="0" presStyleCnt="1" custScaleX="1458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E5805A-692C-4930-9C8C-3DE7A2C5BD80}" type="pres">
      <dgm:prSet presAssocID="{27F56DD1-4330-4FC4-84D2-9134CD01003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3719382-1C77-4832-961D-0276A1DA9D8A}" type="pres">
      <dgm:prSet presAssocID="{27F56DD1-4330-4FC4-84D2-9134CD010031}" presName="hierChild2" presStyleCnt="0"/>
      <dgm:spPr/>
    </dgm:pt>
    <dgm:pt modelId="{1959424C-FB7B-4D35-89BB-E0A801EF41B5}" type="pres">
      <dgm:prSet presAssocID="{4A074AE0-63ED-44AD-BE9C-56E4E08FDE82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22BEA92-2134-4977-9CB9-E0D6667E6DD1}" type="pres">
      <dgm:prSet presAssocID="{AF42A2C0-A08B-4D8A-8FC6-602910ABBC26}" presName="hierRoot2" presStyleCnt="0">
        <dgm:presLayoutVars>
          <dgm:hierBranch val="init"/>
        </dgm:presLayoutVars>
      </dgm:prSet>
      <dgm:spPr/>
    </dgm:pt>
    <dgm:pt modelId="{35636F16-EB10-41D9-A012-3F09DDBF32FD}" type="pres">
      <dgm:prSet presAssocID="{AF42A2C0-A08B-4D8A-8FC6-602910ABBC26}" presName="rootComposite" presStyleCnt="0"/>
      <dgm:spPr/>
    </dgm:pt>
    <dgm:pt modelId="{7DCCC893-8EEB-4E0C-938B-5A451CBD3C7F}" type="pres">
      <dgm:prSet presAssocID="{AF42A2C0-A08B-4D8A-8FC6-602910ABBC26}" presName="rootText" presStyleLbl="node2" presStyleIdx="0" presStyleCnt="2" custScaleX="1459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F70FA0-B1B8-4FEA-B234-C59F4CCABB40}" type="pres">
      <dgm:prSet presAssocID="{AF42A2C0-A08B-4D8A-8FC6-602910ABBC26}" presName="rootConnector" presStyleLbl="node2" presStyleIdx="0" presStyleCnt="2"/>
      <dgm:spPr/>
      <dgm:t>
        <a:bodyPr/>
        <a:lstStyle/>
        <a:p>
          <a:endParaRPr lang="ru-RU"/>
        </a:p>
      </dgm:t>
    </dgm:pt>
    <dgm:pt modelId="{EA94F6F4-2BEC-4CCB-85B2-513665802CC1}" type="pres">
      <dgm:prSet presAssocID="{AF42A2C0-A08B-4D8A-8FC6-602910ABBC26}" presName="hierChild4" presStyleCnt="0"/>
      <dgm:spPr/>
    </dgm:pt>
    <dgm:pt modelId="{25C58F80-2C29-47AA-A898-35B6D9018E02}" type="pres">
      <dgm:prSet presAssocID="{AF42A2C0-A08B-4D8A-8FC6-602910ABBC26}" presName="hierChild5" presStyleCnt="0"/>
      <dgm:spPr/>
    </dgm:pt>
    <dgm:pt modelId="{E4D9F5CC-EAF3-4298-8925-49C1D05711EC}" type="pres">
      <dgm:prSet presAssocID="{72493228-EECA-45E0-92EF-16231D98DBF8}" presName="Name37" presStyleLbl="parChTrans1D2" presStyleIdx="1" presStyleCnt="2"/>
      <dgm:spPr/>
      <dgm:t>
        <a:bodyPr/>
        <a:lstStyle/>
        <a:p>
          <a:endParaRPr lang="ru-RU"/>
        </a:p>
      </dgm:t>
    </dgm:pt>
    <dgm:pt modelId="{760F83EE-574E-45E1-8F5F-56387CD8032C}" type="pres">
      <dgm:prSet presAssocID="{10F5AE6C-A89B-48CB-A743-E5F545926062}" presName="hierRoot2" presStyleCnt="0">
        <dgm:presLayoutVars>
          <dgm:hierBranch val="init"/>
        </dgm:presLayoutVars>
      </dgm:prSet>
      <dgm:spPr/>
    </dgm:pt>
    <dgm:pt modelId="{389AC3C2-91C7-4E30-A32B-56BDBAE1FB2D}" type="pres">
      <dgm:prSet presAssocID="{10F5AE6C-A89B-48CB-A743-E5F545926062}" presName="rootComposite" presStyleCnt="0"/>
      <dgm:spPr/>
    </dgm:pt>
    <dgm:pt modelId="{AF704E85-1729-4B75-BF35-D7A51255101B}" type="pres">
      <dgm:prSet presAssocID="{10F5AE6C-A89B-48CB-A743-E5F545926062}" presName="rootText" presStyleLbl="node2" presStyleIdx="1" presStyleCnt="2" custScaleX="1440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8E9F93-B38B-4CBB-8293-27354D41A406}" type="pres">
      <dgm:prSet presAssocID="{10F5AE6C-A89B-48CB-A743-E5F545926062}" presName="rootConnector" presStyleLbl="node2" presStyleIdx="1" presStyleCnt="2"/>
      <dgm:spPr/>
      <dgm:t>
        <a:bodyPr/>
        <a:lstStyle/>
        <a:p>
          <a:endParaRPr lang="ru-RU"/>
        </a:p>
      </dgm:t>
    </dgm:pt>
    <dgm:pt modelId="{3DDB35E1-1F22-40CB-8FAA-D4C614178AFD}" type="pres">
      <dgm:prSet presAssocID="{10F5AE6C-A89B-48CB-A743-E5F545926062}" presName="hierChild4" presStyleCnt="0"/>
      <dgm:spPr/>
    </dgm:pt>
    <dgm:pt modelId="{21F433C6-8A97-48F0-A68C-8260AEE0C4C7}" type="pres">
      <dgm:prSet presAssocID="{10F5AE6C-A89B-48CB-A743-E5F545926062}" presName="hierChild5" presStyleCnt="0"/>
      <dgm:spPr/>
    </dgm:pt>
    <dgm:pt modelId="{4F5CC337-D44E-40A0-A83D-58650878BFF5}" type="pres">
      <dgm:prSet presAssocID="{27F56DD1-4330-4FC4-84D2-9134CD010031}" presName="hierChild3" presStyleCnt="0"/>
      <dgm:spPr/>
    </dgm:pt>
  </dgm:ptLst>
  <dgm:cxnLst>
    <dgm:cxn modelId="{BD4EF585-867F-4F32-A821-E816D74D2D54}" type="presOf" srcId="{10F5AE6C-A89B-48CB-A743-E5F545926062}" destId="{F68E9F93-B38B-4CBB-8293-27354D41A406}" srcOrd="1" destOrd="0" presId="urn:microsoft.com/office/officeart/2005/8/layout/orgChart1"/>
    <dgm:cxn modelId="{718E1F55-8A9E-4754-A789-3A40FD9F5D71}" type="presOf" srcId="{27F56DD1-4330-4FC4-84D2-9134CD010031}" destId="{0AE5805A-692C-4930-9C8C-3DE7A2C5BD80}" srcOrd="1" destOrd="0" presId="urn:microsoft.com/office/officeart/2005/8/layout/orgChart1"/>
    <dgm:cxn modelId="{BD93D9F2-2643-4D7C-BC96-F8925A18A846}" srcId="{27F56DD1-4330-4FC4-84D2-9134CD010031}" destId="{10F5AE6C-A89B-48CB-A743-E5F545926062}" srcOrd="1" destOrd="0" parTransId="{72493228-EECA-45E0-92EF-16231D98DBF8}" sibTransId="{005B000A-D5BA-4D56-8A10-123D367FBAB8}"/>
    <dgm:cxn modelId="{08024B26-476A-422E-B9E6-F7B7A6F1659D}" srcId="{27F56DD1-4330-4FC4-84D2-9134CD010031}" destId="{AF42A2C0-A08B-4D8A-8FC6-602910ABBC26}" srcOrd="0" destOrd="0" parTransId="{4A074AE0-63ED-44AD-BE9C-56E4E08FDE82}" sibTransId="{5293C429-4ABC-417C-A125-D810AA0120C8}"/>
    <dgm:cxn modelId="{ED6615CD-3023-4287-96C2-D241047B9AA2}" type="presOf" srcId="{27F56DD1-4330-4FC4-84D2-9134CD010031}" destId="{0FF4C863-DDE0-4F64-AF43-8339CA5E9556}" srcOrd="0" destOrd="0" presId="urn:microsoft.com/office/officeart/2005/8/layout/orgChart1"/>
    <dgm:cxn modelId="{F1F382F5-C925-4460-B330-E388FB5ACEC5}" srcId="{25BFCE42-CB65-416E-94A1-B5DBC1A1D889}" destId="{27F56DD1-4330-4FC4-84D2-9134CD010031}" srcOrd="0" destOrd="0" parTransId="{72AEBF18-B0FC-4E68-A68B-45BCF7DA2D63}" sibTransId="{826274E5-2F73-42FE-BA8E-8B91EC673B20}"/>
    <dgm:cxn modelId="{51630533-F677-4EAB-A074-A0632ED1692F}" type="presOf" srcId="{AF42A2C0-A08B-4D8A-8FC6-602910ABBC26}" destId="{BFF70FA0-B1B8-4FEA-B234-C59F4CCABB40}" srcOrd="1" destOrd="0" presId="urn:microsoft.com/office/officeart/2005/8/layout/orgChart1"/>
    <dgm:cxn modelId="{B507A758-1BE7-452C-8A82-6328D8545F17}" type="presOf" srcId="{25BFCE42-CB65-416E-94A1-B5DBC1A1D889}" destId="{71D79B46-9DD0-407E-8688-956607DFC1AD}" srcOrd="0" destOrd="0" presId="urn:microsoft.com/office/officeart/2005/8/layout/orgChart1"/>
    <dgm:cxn modelId="{3D4FA73B-612A-43B8-B4CB-B88FCED3229E}" type="presOf" srcId="{10F5AE6C-A89B-48CB-A743-E5F545926062}" destId="{AF704E85-1729-4B75-BF35-D7A51255101B}" srcOrd="0" destOrd="0" presId="urn:microsoft.com/office/officeart/2005/8/layout/orgChart1"/>
    <dgm:cxn modelId="{72D2348E-52D7-4C10-B562-EC4DE7841C21}" type="presOf" srcId="{4A074AE0-63ED-44AD-BE9C-56E4E08FDE82}" destId="{1959424C-FB7B-4D35-89BB-E0A801EF41B5}" srcOrd="0" destOrd="0" presId="urn:microsoft.com/office/officeart/2005/8/layout/orgChart1"/>
    <dgm:cxn modelId="{BFB2A8D5-BE2F-4C57-9C85-C91E93347884}" type="presOf" srcId="{72493228-EECA-45E0-92EF-16231D98DBF8}" destId="{E4D9F5CC-EAF3-4298-8925-49C1D05711EC}" srcOrd="0" destOrd="0" presId="urn:microsoft.com/office/officeart/2005/8/layout/orgChart1"/>
    <dgm:cxn modelId="{6D1E6EDC-940E-4F1A-863C-2043FA904E63}" type="presOf" srcId="{AF42A2C0-A08B-4D8A-8FC6-602910ABBC26}" destId="{7DCCC893-8EEB-4E0C-938B-5A451CBD3C7F}" srcOrd="0" destOrd="0" presId="urn:microsoft.com/office/officeart/2005/8/layout/orgChart1"/>
    <dgm:cxn modelId="{2CEFC0C5-8C57-414B-8E3E-16A165647AC7}" type="presParOf" srcId="{71D79B46-9DD0-407E-8688-956607DFC1AD}" destId="{EBAAA2DC-214A-4447-9636-2141CBFD5D35}" srcOrd="0" destOrd="0" presId="urn:microsoft.com/office/officeart/2005/8/layout/orgChart1"/>
    <dgm:cxn modelId="{CDAD6B47-3660-4C7F-AAE8-A89A8AB99235}" type="presParOf" srcId="{EBAAA2DC-214A-4447-9636-2141CBFD5D35}" destId="{A6BFA74C-D097-46EE-B863-90027F284E6D}" srcOrd="0" destOrd="0" presId="urn:microsoft.com/office/officeart/2005/8/layout/orgChart1"/>
    <dgm:cxn modelId="{9937BA54-FE87-4BBD-B44B-855A31716606}" type="presParOf" srcId="{A6BFA74C-D097-46EE-B863-90027F284E6D}" destId="{0FF4C863-DDE0-4F64-AF43-8339CA5E9556}" srcOrd="0" destOrd="0" presId="urn:microsoft.com/office/officeart/2005/8/layout/orgChart1"/>
    <dgm:cxn modelId="{67997C6D-726C-4F21-8335-83240DB47AF2}" type="presParOf" srcId="{A6BFA74C-D097-46EE-B863-90027F284E6D}" destId="{0AE5805A-692C-4930-9C8C-3DE7A2C5BD80}" srcOrd="1" destOrd="0" presId="urn:microsoft.com/office/officeart/2005/8/layout/orgChart1"/>
    <dgm:cxn modelId="{030FB9D7-4A8F-44DA-A601-EC03F557B63E}" type="presParOf" srcId="{EBAAA2DC-214A-4447-9636-2141CBFD5D35}" destId="{33719382-1C77-4832-961D-0276A1DA9D8A}" srcOrd="1" destOrd="0" presId="urn:microsoft.com/office/officeart/2005/8/layout/orgChart1"/>
    <dgm:cxn modelId="{CD988B4A-F371-401D-8330-7DF6631E7462}" type="presParOf" srcId="{33719382-1C77-4832-961D-0276A1DA9D8A}" destId="{1959424C-FB7B-4D35-89BB-E0A801EF41B5}" srcOrd="0" destOrd="0" presId="urn:microsoft.com/office/officeart/2005/8/layout/orgChart1"/>
    <dgm:cxn modelId="{F8E8E8E5-5E24-4575-BCC2-41CDF2D0184B}" type="presParOf" srcId="{33719382-1C77-4832-961D-0276A1DA9D8A}" destId="{D22BEA92-2134-4977-9CB9-E0D6667E6DD1}" srcOrd="1" destOrd="0" presId="urn:microsoft.com/office/officeart/2005/8/layout/orgChart1"/>
    <dgm:cxn modelId="{CBBF3CC1-7409-4FB9-8BB3-0AA4BC8C0D3B}" type="presParOf" srcId="{D22BEA92-2134-4977-9CB9-E0D6667E6DD1}" destId="{35636F16-EB10-41D9-A012-3F09DDBF32FD}" srcOrd="0" destOrd="0" presId="urn:microsoft.com/office/officeart/2005/8/layout/orgChart1"/>
    <dgm:cxn modelId="{7BA6F649-E643-4038-8DA1-5B4BFF5FF5D2}" type="presParOf" srcId="{35636F16-EB10-41D9-A012-3F09DDBF32FD}" destId="{7DCCC893-8EEB-4E0C-938B-5A451CBD3C7F}" srcOrd="0" destOrd="0" presId="urn:microsoft.com/office/officeart/2005/8/layout/orgChart1"/>
    <dgm:cxn modelId="{6DE165D3-081C-47B7-A4D6-BB2F722F6D71}" type="presParOf" srcId="{35636F16-EB10-41D9-A012-3F09DDBF32FD}" destId="{BFF70FA0-B1B8-4FEA-B234-C59F4CCABB40}" srcOrd="1" destOrd="0" presId="urn:microsoft.com/office/officeart/2005/8/layout/orgChart1"/>
    <dgm:cxn modelId="{5058EA7D-F6FD-4CD2-B894-7EC3D1992DD3}" type="presParOf" srcId="{D22BEA92-2134-4977-9CB9-E0D6667E6DD1}" destId="{EA94F6F4-2BEC-4CCB-85B2-513665802CC1}" srcOrd="1" destOrd="0" presId="urn:microsoft.com/office/officeart/2005/8/layout/orgChart1"/>
    <dgm:cxn modelId="{EF27F111-3D8A-435A-9FDA-211CC3F8962E}" type="presParOf" srcId="{D22BEA92-2134-4977-9CB9-E0D6667E6DD1}" destId="{25C58F80-2C29-47AA-A898-35B6D9018E02}" srcOrd="2" destOrd="0" presId="urn:microsoft.com/office/officeart/2005/8/layout/orgChart1"/>
    <dgm:cxn modelId="{2A58CD56-CFC3-4A6D-AA40-6046640FE47C}" type="presParOf" srcId="{33719382-1C77-4832-961D-0276A1DA9D8A}" destId="{E4D9F5CC-EAF3-4298-8925-49C1D05711EC}" srcOrd="2" destOrd="0" presId="urn:microsoft.com/office/officeart/2005/8/layout/orgChart1"/>
    <dgm:cxn modelId="{5C68392C-94CB-47CA-B9FB-F9B531DE8FCA}" type="presParOf" srcId="{33719382-1C77-4832-961D-0276A1DA9D8A}" destId="{760F83EE-574E-45E1-8F5F-56387CD8032C}" srcOrd="3" destOrd="0" presId="urn:microsoft.com/office/officeart/2005/8/layout/orgChart1"/>
    <dgm:cxn modelId="{6A779D04-7C8A-41B0-9765-7ADD00B85D5E}" type="presParOf" srcId="{760F83EE-574E-45E1-8F5F-56387CD8032C}" destId="{389AC3C2-91C7-4E30-A32B-56BDBAE1FB2D}" srcOrd="0" destOrd="0" presId="urn:microsoft.com/office/officeart/2005/8/layout/orgChart1"/>
    <dgm:cxn modelId="{456CAE9F-0A26-4C63-8F3E-E669028A3E10}" type="presParOf" srcId="{389AC3C2-91C7-4E30-A32B-56BDBAE1FB2D}" destId="{AF704E85-1729-4B75-BF35-D7A51255101B}" srcOrd="0" destOrd="0" presId="urn:microsoft.com/office/officeart/2005/8/layout/orgChart1"/>
    <dgm:cxn modelId="{9D8EEE03-C15C-47D5-A9E4-F229389199A7}" type="presParOf" srcId="{389AC3C2-91C7-4E30-A32B-56BDBAE1FB2D}" destId="{F68E9F93-B38B-4CBB-8293-27354D41A406}" srcOrd="1" destOrd="0" presId="urn:microsoft.com/office/officeart/2005/8/layout/orgChart1"/>
    <dgm:cxn modelId="{0E680668-4EEA-4C4D-BC0C-7849790BAC91}" type="presParOf" srcId="{760F83EE-574E-45E1-8F5F-56387CD8032C}" destId="{3DDB35E1-1F22-40CB-8FAA-D4C614178AFD}" srcOrd="1" destOrd="0" presId="urn:microsoft.com/office/officeart/2005/8/layout/orgChart1"/>
    <dgm:cxn modelId="{44FCC3F7-ABC1-4C20-B3AD-D559E42CA8C2}" type="presParOf" srcId="{760F83EE-574E-45E1-8F5F-56387CD8032C}" destId="{21F433C6-8A97-48F0-A68C-8260AEE0C4C7}" srcOrd="2" destOrd="0" presId="urn:microsoft.com/office/officeart/2005/8/layout/orgChart1"/>
    <dgm:cxn modelId="{A140F0FA-8037-4011-A456-762695CFC17E}" type="presParOf" srcId="{EBAAA2DC-214A-4447-9636-2141CBFD5D35}" destId="{4F5CC337-D44E-40A0-A83D-58650878BFF5}" srcOrd="2" destOrd="0" presId="urn:microsoft.com/office/officeart/2005/8/layout/orgChart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5BFCE42-CB65-416E-94A1-B5DBC1A1D889}" type="doc">
      <dgm:prSet loTypeId="urn:microsoft.com/office/officeart/2005/8/layout/orgChart1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7F56DD1-4330-4FC4-84D2-9134CD010031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 мотивами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AEBF18-B0FC-4E68-A68B-45BCF7DA2D63}" type="parTrans" cxnId="{F1F382F5-C925-4460-B330-E388FB5ACEC5}">
      <dgm:prSet/>
      <dgm:spPr/>
      <dgm:t>
        <a:bodyPr/>
        <a:lstStyle/>
        <a:p>
          <a:endParaRPr lang="ru-RU"/>
        </a:p>
      </dgm:t>
    </dgm:pt>
    <dgm:pt modelId="{826274E5-2F73-42FE-BA8E-8B91EC673B20}" type="sibTrans" cxnId="{F1F382F5-C925-4460-B330-E388FB5ACEC5}">
      <dgm:prSet/>
      <dgm:spPr/>
      <dgm:t>
        <a:bodyPr/>
        <a:lstStyle/>
        <a:p>
          <a:endParaRPr lang="ru-RU"/>
        </a:p>
      </dgm:t>
    </dgm:pt>
    <dgm:pt modelId="{AF42A2C0-A08B-4D8A-8FC6-602910ABBC26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Примусові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4A074AE0-63ED-44AD-BE9C-56E4E08FDE82}" type="parTrans" cxnId="{08024B26-476A-422E-B9E6-F7B7A6F1659D}">
      <dgm:prSet/>
      <dgm:spPr/>
      <dgm:t>
        <a:bodyPr/>
        <a:lstStyle/>
        <a:p>
          <a:endParaRPr lang="ru-RU"/>
        </a:p>
      </dgm:t>
    </dgm:pt>
    <dgm:pt modelId="{5293C429-4ABC-417C-A125-D810AA0120C8}" type="sibTrans" cxnId="{08024B26-476A-422E-B9E6-F7B7A6F1659D}">
      <dgm:prSet/>
      <dgm:spPr/>
      <dgm:t>
        <a:bodyPr/>
        <a:lstStyle/>
        <a:p>
          <a:endParaRPr lang="ru-RU"/>
        </a:p>
      </dgm:t>
    </dgm:pt>
    <dgm:pt modelId="{10F5AE6C-A89B-48CB-A743-E5F545926062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Добровільні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493228-EECA-45E0-92EF-16231D98DBF8}" type="parTrans" cxnId="{BD93D9F2-2643-4D7C-BC96-F8925A18A846}">
      <dgm:prSet/>
      <dgm:spPr/>
      <dgm:t>
        <a:bodyPr/>
        <a:lstStyle/>
        <a:p>
          <a:endParaRPr lang="ru-RU"/>
        </a:p>
      </dgm:t>
    </dgm:pt>
    <dgm:pt modelId="{005B000A-D5BA-4D56-8A10-123D367FBAB8}" type="sibTrans" cxnId="{BD93D9F2-2643-4D7C-BC96-F8925A18A846}">
      <dgm:prSet/>
      <dgm:spPr/>
      <dgm:t>
        <a:bodyPr/>
        <a:lstStyle/>
        <a:p>
          <a:endParaRPr lang="ru-RU"/>
        </a:p>
      </dgm:t>
    </dgm:pt>
    <dgm:pt modelId="{71D79B46-9DD0-407E-8688-956607DFC1AD}" type="pres">
      <dgm:prSet presAssocID="{25BFCE42-CB65-416E-94A1-B5DBC1A1D8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BAAA2DC-214A-4447-9636-2141CBFD5D35}" type="pres">
      <dgm:prSet presAssocID="{27F56DD1-4330-4FC4-84D2-9134CD010031}" presName="hierRoot1" presStyleCnt="0">
        <dgm:presLayoutVars>
          <dgm:hierBranch val="init"/>
        </dgm:presLayoutVars>
      </dgm:prSet>
      <dgm:spPr/>
    </dgm:pt>
    <dgm:pt modelId="{A6BFA74C-D097-46EE-B863-90027F284E6D}" type="pres">
      <dgm:prSet presAssocID="{27F56DD1-4330-4FC4-84D2-9134CD010031}" presName="rootComposite1" presStyleCnt="0"/>
      <dgm:spPr/>
    </dgm:pt>
    <dgm:pt modelId="{0FF4C863-DDE0-4F64-AF43-8339CA5E9556}" type="pres">
      <dgm:prSet presAssocID="{27F56DD1-4330-4FC4-84D2-9134CD010031}" presName="rootText1" presStyleLbl="node0" presStyleIdx="0" presStyleCnt="1" custScaleX="150157" custScaleY="792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E5805A-692C-4930-9C8C-3DE7A2C5BD80}" type="pres">
      <dgm:prSet presAssocID="{27F56DD1-4330-4FC4-84D2-9134CD01003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3719382-1C77-4832-961D-0276A1DA9D8A}" type="pres">
      <dgm:prSet presAssocID="{27F56DD1-4330-4FC4-84D2-9134CD010031}" presName="hierChild2" presStyleCnt="0"/>
      <dgm:spPr/>
    </dgm:pt>
    <dgm:pt modelId="{1959424C-FB7B-4D35-89BB-E0A801EF41B5}" type="pres">
      <dgm:prSet presAssocID="{4A074AE0-63ED-44AD-BE9C-56E4E08FDE82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22BEA92-2134-4977-9CB9-E0D6667E6DD1}" type="pres">
      <dgm:prSet presAssocID="{AF42A2C0-A08B-4D8A-8FC6-602910ABBC26}" presName="hierRoot2" presStyleCnt="0">
        <dgm:presLayoutVars>
          <dgm:hierBranch val="init"/>
        </dgm:presLayoutVars>
      </dgm:prSet>
      <dgm:spPr/>
    </dgm:pt>
    <dgm:pt modelId="{35636F16-EB10-41D9-A012-3F09DDBF32FD}" type="pres">
      <dgm:prSet presAssocID="{AF42A2C0-A08B-4D8A-8FC6-602910ABBC26}" presName="rootComposite" presStyleCnt="0"/>
      <dgm:spPr/>
    </dgm:pt>
    <dgm:pt modelId="{7DCCC893-8EEB-4E0C-938B-5A451CBD3C7F}" type="pres">
      <dgm:prSet presAssocID="{AF42A2C0-A08B-4D8A-8FC6-602910ABBC26}" presName="rootText" presStyleLbl="node2" presStyleIdx="0" presStyleCnt="2" custLinFactNeighborX="875" custLinFactNeighborY="-58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F70FA0-B1B8-4FEA-B234-C59F4CCABB40}" type="pres">
      <dgm:prSet presAssocID="{AF42A2C0-A08B-4D8A-8FC6-602910ABBC26}" presName="rootConnector" presStyleLbl="node2" presStyleIdx="0" presStyleCnt="2"/>
      <dgm:spPr/>
      <dgm:t>
        <a:bodyPr/>
        <a:lstStyle/>
        <a:p>
          <a:endParaRPr lang="ru-RU"/>
        </a:p>
      </dgm:t>
    </dgm:pt>
    <dgm:pt modelId="{EA94F6F4-2BEC-4CCB-85B2-513665802CC1}" type="pres">
      <dgm:prSet presAssocID="{AF42A2C0-A08B-4D8A-8FC6-602910ABBC26}" presName="hierChild4" presStyleCnt="0"/>
      <dgm:spPr/>
    </dgm:pt>
    <dgm:pt modelId="{25C58F80-2C29-47AA-A898-35B6D9018E02}" type="pres">
      <dgm:prSet presAssocID="{AF42A2C0-A08B-4D8A-8FC6-602910ABBC26}" presName="hierChild5" presStyleCnt="0"/>
      <dgm:spPr/>
    </dgm:pt>
    <dgm:pt modelId="{E4D9F5CC-EAF3-4298-8925-49C1D05711EC}" type="pres">
      <dgm:prSet presAssocID="{72493228-EECA-45E0-92EF-16231D98DBF8}" presName="Name37" presStyleLbl="parChTrans1D2" presStyleIdx="1" presStyleCnt="2"/>
      <dgm:spPr/>
      <dgm:t>
        <a:bodyPr/>
        <a:lstStyle/>
        <a:p>
          <a:endParaRPr lang="ru-RU"/>
        </a:p>
      </dgm:t>
    </dgm:pt>
    <dgm:pt modelId="{760F83EE-574E-45E1-8F5F-56387CD8032C}" type="pres">
      <dgm:prSet presAssocID="{10F5AE6C-A89B-48CB-A743-E5F545926062}" presName="hierRoot2" presStyleCnt="0">
        <dgm:presLayoutVars>
          <dgm:hierBranch val="init"/>
        </dgm:presLayoutVars>
      </dgm:prSet>
      <dgm:spPr/>
    </dgm:pt>
    <dgm:pt modelId="{389AC3C2-91C7-4E30-A32B-56BDBAE1FB2D}" type="pres">
      <dgm:prSet presAssocID="{10F5AE6C-A89B-48CB-A743-E5F545926062}" presName="rootComposite" presStyleCnt="0"/>
      <dgm:spPr/>
    </dgm:pt>
    <dgm:pt modelId="{AF704E85-1729-4B75-BF35-D7A51255101B}" type="pres">
      <dgm:prSet presAssocID="{10F5AE6C-A89B-48CB-A743-E5F545926062}" presName="rootText" presStyleLbl="node2" presStyleIdx="1" presStyleCnt="2" custLinFactNeighborX="-2067" custLinFactNeighborY="-58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8E9F93-B38B-4CBB-8293-27354D41A406}" type="pres">
      <dgm:prSet presAssocID="{10F5AE6C-A89B-48CB-A743-E5F545926062}" presName="rootConnector" presStyleLbl="node2" presStyleIdx="1" presStyleCnt="2"/>
      <dgm:spPr/>
      <dgm:t>
        <a:bodyPr/>
        <a:lstStyle/>
        <a:p>
          <a:endParaRPr lang="ru-RU"/>
        </a:p>
      </dgm:t>
    </dgm:pt>
    <dgm:pt modelId="{3DDB35E1-1F22-40CB-8FAA-D4C614178AFD}" type="pres">
      <dgm:prSet presAssocID="{10F5AE6C-A89B-48CB-A743-E5F545926062}" presName="hierChild4" presStyleCnt="0"/>
      <dgm:spPr/>
    </dgm:pt>
    <dgm:pt modelId="{21F433C6-8A97-48F0-A68C-8260AEE0C4C7}" type="pres">
      <dgm:prSet presAssocID="{10F5AE6C-A89B-48CB-A743-E5F545926062}" presName="hierChild5" presStyleCnt="0"/>
      <dgm:spPr/>
    </dgm:pt>
    <dgm:pt modelId="{4F5CC337-D44E-40A0-A83D-58650878BFF5}" type="pres">
      <dgm:prSet presAssocID="{27F56DD1-4330-4FC4-84D2-9134CD010031}" presName="hierChild3" presStyleCnt="0"/>
      <dgm:spPr/>
    </dgm:pt>
  </dgm:ptLst>
  <dgm:cxnLst>
    <dgm:cxn modelId="{F58CB616-088D-41CF-B09F-3B19002571CB}" type="presOf" srcId="{4A074AE0-63ED-44AD-BE9C-56E4E08FDE82}" destId="{1959424C-FB7B-4D35-89BB-E0A801EF41B5}" srcOrd="0" destOrd="0" presId="urn:microsoft.com/office/officeart/2005/8/layout/orgChart1"/>
    <dgm:cxn modelId="{BD93D9F2-2643-4D7C-BC96-F8925A18A846}" srcId="{27F56DD1-4330-4FC4-84D2-9134CD010031}" destId="{10F5AE6C-A89B-48CB-A743-E5F545926062}" srcOrd="1" destOrd="0" parTransId="{72493228-EECA-45E0-92EF-16231D98DBF8}" sibTransId="{005B000A-D5BA-4D56-8A10-123D367FBAB8}"/>
    <dgm:cxn modelId="{08024B26-476A-422E-B9E6-F7B7A6F1659D}" srcId="{27F56DD1-4330-4FC4-84D2-9134CD010031}" destId="{AF42A2C0-A08B-4D8A-8FC6-602910ABBC26}" srcOrd="0" destOrd="0" parTransId="{4A074AE0-63ED-44AD-BE9C-56E4E08FDE82}" sibTransId="{5293C429-4ABC-417C-A125-D810AA0120C8}"/>
    <dgm:cxn modelId="{977FDDEF-B2AA-486E-A4F0-1BB9AC5425E6}" type="presOf" srcId="{AF42A2C0-A08B-4D8A-8FC6-602910ABBC26}" destId="{7DCCC893-8EEB-4E0C-938B-5A451CBD3C7F}" srcOrd="0" destOrd="0" presId="urn:microsoft.com/office/officeart/2005/8/layout/orgChart1"/>
    <dgm:cxn modelId="{F1F382F5-C925-4460-B330-E388FB5ACEC5}" srcId="{25BFCE42-CB65-416E-94A1-B5DBC1A1D889}" destId="{27F56DD1-4330-4FC4-84D2-9134CD010031}" srcOrd="0" destOrd="0" parTransId="{72AEBF18-B0FC-4E68-A68B-45BCF7DA2D63}" sibTransId="{826274E5-2F73-42FE-BA8E-8B91EC673B20}"/>
    <dgm:cxn modelId="{28001549-1239-4265-88ED-10043BD2CAAC}" type="presOf" srcId="{10F5AE6C-A89B-48CB-A743-E5F545926062}" destId="{AF704E85-1729-4B75-BF35-D7A51255101B}" srcOrd="0" destOrd="0" presId="urn:microsoft.com/office/officeart/2005/8/layout/orgChart1"/>
    <dgm:cxn modelId="{8F68B0FE-265C-4F77-BE71-2FA62EA8ADD3}" type="presOf" srcId="{27F56DD1-4330-4FC4-84D2-9134CD010031}" destId="{0FF4C863-DDE0-4F64-AF43-8339CA5E9556}" srcOrd="0" destOrd="0" presId="urn:microsoft.com/office/officeart/2005/8/layout/orgChart1"/>
    <dgm:cxn modelId="{709C3FF9-8B31-4787-B778-693C52CAF5D9}" type="presOf" srcId="{25BFCE42-CB65-416E-94A1-B5DBC1A1D889}" destId="{71D79B46-9DD0-407E-8688-956607DFC1AD}" srcOrd="0" destOrd="0" presId="urn:microsoft.com/office/officeart/2005/8/layout/orgChart1"/>
    <dgm:cxn modelId="{FFD4A760-4C94-4A28-B81A-BFA4EBDDCEFE}" type="presOf" srcId="{27F56DD1-4330-4FC4-84D2-9134CD010031}" destId="{0AE5805A-692C-4930-9C8C-3DE7A2C5BD80}" srcOrd="1" destOrd="0" presId="urn:microsoft.com/office/officeart/2005/8/layout/orgChart1"/>
    <dgm:cxn modelId="{729B8055-8570-4077-B49F-79B806257D63}" type="presOf" srcId="{10F5AE6C-A89B-48CB-A743-E5F545926062}" destId="{F68E9F93-B38B-4CBB-8293-27354D41A406}" srcOrd="1" destOrd="0" presId="urn:microsoft.com/office/officeart/2005/8/layout/orgChart1"/>
    <dgm:cxn modelId="{A447F059-24A5-443F-84CF-32A8E31BB200}" type="presOf" srcId="{72493228-EECA-45E0-92EF-16231D98DBF8}" destId="{E4D9F5CC-EAF3-4298-8925-49C1D05711EC}" srcOrd="0" destOrd="0" presId="urn:microsoft.com/office/officeart/2005/8/layout/orgChart1"/>
    <dgm:cxn modelId="{B94FDDAB-ED07-4993-A30B-50F80B28A4B9}" type="presOf" srcId="{AF42A2C0-A08B-4D8A-8FC6-602910ABBC26}" destId="{BFF70FA0-B1B8-4FEA-B234-C59F4CCABB40}" srcOrd="1" destOrd="0" presId="urn:microsoft.com/office/officeart/2005/8/layout/orgChart1"/>
    <dgm:cxn modelId="{57BBA6C1-9EB4-4D13-A4E3-8F812C7380E3}" type="presParOf" srcId="{71D79B46-9DD0-407E-8688-956607DFC1AD}" destId="{EBAAA2DC-214A-4447-9636-2141CBFD5D35}" srcOrd="0" destOrd="0" presId="urn:microsoft.com/office/officeart/2005/8/layout/orgChart1"/>
    <dgm:cxn modelId="{2752F47B-137D-4D32-80DA-A9B18D58F2C3}" type="presParOf" srcId="{EBAAA2DC-214A-4447-9636-2141CBFD5D35}" destId="{A6BFA74C-D097-46EE-B863-90027F284E6D}" srcOrd="0" destOrd="0" presId="urn:microsoft.com/office/officeart/2005/8/layout/orgChart1"/>
    <dgm:cxn modelId="{2C2A0330-44C8-4316-BF9A-36D7B4B117AA}" type="presParOf" srcId="{A6BFA74C-D097-46EE-B863-90027F284E6D}" destId="{0FF4C863-DDE0-4F64-AF43-8339CA5E9556}" srcOrd="0" destOrd="0" presId="urn:microsoft.com/office/officeart/2005/8/layout/orgChart1"/>
    <dgm:cxn modelId="{9F29DA06-8ADD-4E8B-8D70-23575EAB934A}" type="presParOf" srcId="{A6BFA74C-D097-46EE-B863-90027F284E6D}" destId="{0AE5805A-692C-4930-9C8C-3DE7A2C5BD80}" srcOrd="1" destOrd="0" presId="urn:microsoft.com/office/officeart/2005/8/layout/orgChart1"/>
    <dgm:cxn modelId="{0B9A8338-F9E4-4A42-B9E0-31FACA4DA6F7}" type="presParOf" srcId="{EBAAA2DC-214A-4447-9636-2141CBFD5D35}" destId="{33719382-1C77-4832-961D-0276A1DA9D8A}" srcOrd="1" destOrd="0" presId="urn:microsoft.com/office/officeart/2005/8/layout/orgChart1"/>
    <dgm:cxn modelId="{F4A52609-FE56-4813-A224-B12A6C979F30}" type="presParOf" srcId="{33719382-1C77-4832-961D-0276A1DA9D8A}" destId="{1959424C-FB7B-4D35-89BB-E0A801EF41B5}" srcOrd="0" destOrd="0" presId="urn:microsoft.com/office/officeart/2005/8/layout/orgChart1"/>
    <dgm:cxn modelId="{53224965-BCD1-4EAD-8061-41B97DF214C1}" type="presParOf" srcId="{33719382-1C77-4832-961D-0276A1DA9D8A}" destId="{D22BEA92-2134-4977-9CB9-E0D6667E6DD1}" srcOrd="1" destOrd="0" presId="urn:microsoft.com/office/officeart/2005/8/layout/orgChart1"/>
    <dgm:cxn modelId="{C1B40BF6-5D3A-4458-8D8D-AB1316A6A5C0}" type="presParOf" srcId="{D22BEA92-2134-4977-9CB9-E0D6667E6DD1}" destId="{35636F16-EB10-41D9-A012-3F09DDBF32FD}" srcOrd="0" destOrd="0" presId="urn:microsoft.com/office/officeart/2005/8/layout/orgChart1"/>
    <dgm:cxn modelId="{C377C695-B8A6-4C57-B2CF-0117DB035126}" type="presParOf" srcId="{35636F16-EB10-41D9-A012-3F09DDBF32FD}" destId="{7DCCC893-8EEB-4E0C-938B-5A451CBD3C7F}" srcOrd="0" destOrd="0" presId="urn:microsoft.com/office/officeart/2005/8/layout/orgChart1"/>
    <dgm:cxn modelId="{03A04854-DCD9-46BB-B6E0-A60F9911BFBE}" type="presParOf" srcId="{35636F16-EB10-41D9-A012-3F09DDBF32FD}" destId="{BFF70FA0-B1B8-4FEA-B234-C59F4CCABB40}" srcOrd="1" destOrd="0" presId="urn:microsoft.com/office/officeart/2005/8/layout/orgChart1"/>
    <dgm:cxn modelId="{FCF1E4D3-0169-47DC-8B7B-728DF6873F1D}" type="presParOf" srcId="{D22BEA92-2134-4977-9CB9-E0D6667E6DD1}" destId="{EA94F6F4-2BEC-4CCB-85B2-513665802CC1}" srcOrd="1" destOrd="0" presId="urn:microsoft.com/office/officeart/2005/8/layout/orgChart1"/>
    <dgm:cxn modelId="{DFA7CEFB-D61C-4FA3-9DEB-60A49BABFD1F}" type="presParOf" srcId="{D22BEA92-2134-4977-9CB9-E0D6667E6DD1}" destId="{25C58F80-2C29-47AA-A898-35B6D9018E02}" srcOrd="2" destOrd="0" presId="urn:microsoft.com/office/officeart/2005/8/layout/orgChart1"/>
    <dgm:cxn modelId="{37E1C220-9D78-4D6A-B5E9-14E4CFD5693E}" type="presParOf" srcId="{33719382-1C77-4832-961D-0276A1DA9D8A}" destId="{E4D9F5CC-EAF3-4298-8925-49C1D05711EC}" srcOrd="2" destOrd="0" presId="urn:microsoft.com/office/officeart/2005/8/layout/orgChart1"/>
    <dgm:cxn modelId="{F6A716B0-B5F1-4D9B-8913-1920B0E6DC0C}" type="presParOf" srcId="{33719382-1C77-4832-961D-0276A1DA9D8A}" destId="{760F83EE-574E-45E1-8F5F-56387CD8032C}" srcOrd="3" destOrd="0" presId="urn:microsoft.com/office/officeart/2005/8/layout/orgChart1"/>
    <dgm:cxn modelId="{462EE441-9FC9-4FBA-B9DB-A83119515817}" type="presParOf" srcId="{760F83EE-574E-45E1-8F5F-56387CD8032C}" destId="{389AC3C2-91C7-4E30-A32B-56BDBAE1FB2D}" srcOrd="0" destOrd="0" presId="urn:microsoft.com/office/officeart/2005/8/layout/orgChart1"/>
    <dgm:cxn modelId="{ADF00166-F457-403A-812B-F200770E654B}" type="presParOf" srcId="{389AC3C2-91C7-4E30-A32B-56BDBAE1FB2D}" destId="{AF704E85-1729-4B75-BF35-D7A51255101B}" srcOrd="0" destOrd="0" presId="urn:microsoft.com/office/officeart/2005/8/layout/orgChart1"/>
    <dgm:cxn modelId="{34C909A2-9C75-4E5D-ADB2-6A377E80B1BA}" type="presParOf" srcId="{389AC3C2-91C7-4E30-A32B-56BDBAE1FB2D}" destId="{F68E9F93-B38B-4CBB-8293-27354D41A406}" srcOrd="1" destOrd="0" presId="urn:microsoft.com/office/officeart/2005/8/layout/orgChart1"/>
    <dgm:cxn modelId="{4CB4DCA5-E195-4B2D-824F-07BB44E60BD4}" type="presParOf" srcId="{760F83EE-574E-45E1-8F5F-56387CD8032C}" destId="{3DDB35E1-1F22-40CB-8FAA-D4C614178AFD}" srcOrd="1" destOrd="0" presId="urn:microsoft.com/office/officeart/2005/8/layout/orgChart1"/>
    <dgm:cxn modelId="{DBEE76EA-6459-47BB-B3F9-EC84D847D2B5}" type="presParOf" srcId="{760F83EE-574E-45E1-8F5F-56387CD8032C}" destId="{21F433C6-8A97-48F0-A68C-8260AEE0C4C7}" srcOrd="2" destOrd="0" presId="urn:microsoft.com/office/officeart/2005/8/layout/orgChart1"/>
    <dgm:cxn modelId="{3942CF56-A356-42DE-BAC7-586C1B42BBC0}" type="presParOf" srcId="{EBAAA2DC-214A-4447-9636-2141CBFD5D35}" destId="{4F5CC337-D44E-40A0-A83D-58650878BFF5}" srcOrd="2" destOrd="0" presId="urn:microsoft.com/office/officeart/2005/8/layout/orgChar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5BFCE42-CB65-416E-94A1-B5DBC1A1D889}" type="doc">
      <dgm:prSet loTypeId="urn:microsoft.com/office/officeart/2005/8/layout/orgChart1" loCatId="hierarchy" qsTypeId="urn:microsoft.com/office/officeart/2005/8/quickstyle/3d3" qsCatId="3D" csTypeId="urn:microsoft.com/office/officeart/2005/8/colors/colorful1#5" csCatId="colorful" phldr="1"/>
      <dgm:spPr/>
      <dgm:t>
        <a:bodyPr/>
        <a:lstStyle/>
        <a:p>
          <a:endParaRPr lang="ru-RU"/>
        </a:p>
      </dgm:t>
    </dgm:pt>
    <dgm:pt modelId="{27F56DD1-4330-4FC4-84D2-9134CD010031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 способами організації</a:t>
          </a:r>
          <a:endParaRPr lang="ru-RU" sz="2400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AEBF18-B0FC-4E68-A68B-45BCF7DA2D63}" type="parTrans" cxnId="{F1F382F5-C925-4460-B330-E388FB5ACEC5}">
      <dgm:prSet/>
      <dgm:spPr/>
      <dgm:t>
        <a:bodyPr/>
        <a:lstStyle/>
        <a:p>
          <a:endParaRPr lang="ru-RU"/>
        </a:p>
      </dgm:t>
    </dgm:pt>
    <dgm:pt modelId="{826274E5-2F73-42FE-BA8E-8B91EC673B20}" type="sibTrans" cxnId="{F1F382F5-C925-4460-B330-E388FB5ACEC5}">
      <dgm:prSet/>
      <dgm:spPr/>
      <dgm:t>
        <a:bodyPr/>
        <a:lstStyle/>
        <a:p>
          <a:endParaRPr lang="ru-RU"/>
        </a:p>
      </dgm:t>
    </dgm:pt>
    <dgm:pt modelId="{AF42A2C0-A08B-4D8A-8FC6-602910ABBC26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Організовані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4A074AE0-63ED-44AD-BE9C-56E4E08FDE82}" type="parTrans" cxnId="{08024B26-476A-422E-B9E6-F7B7A6F1659D}">
      <dgm:prSet/>
      <dgm:spPr/>
      <dgm:t>
        <a:bodyPr/>
        <a:lstStyle/>
        <a:p>
          <a:endParaRPr lang="ru-RU"/>
        </a:p>
      </dgm:t>
    </dgm:pt>
    <dgm:pt modelId="{5293C429-4ABC-417C-A125-D810AA0120C8}" type="sibTrans" cxnId="{08024B26-476A-422E-B9E6-F7B7A6F1659D}">
      <dgm:prSet/>
      <dgm:spPr/>
      <dgm:t>
        <a:bodyPr/>
        <a:lstStyle/>
        <a:p>
          <a:endParaRPr lang="ru-RU"/>
        </a:p>
      </dgm:t>
    </dgm:pt>
    <dgm:pt modelId="{10F5AE6C-A89B-48CB-A743-E5F545926062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Неорганізовані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493228-EECA-45E0-92EF-16231D98DBF8}" type="parTrans" cxnId="{BD93D9F2-2643-4D7C-BC96-F8925A18A846}">
      <dgm:prSet/>
      <dgm:spPr/>
      <dgm:t>
        <a:bodyPr/>
        <a:lstStyle/>
        <a:p>
          <a:endParaRPr lang="ru-RU"/>
        </a:p>
      </dgm:t>
    </dgm:pt>
    <dgm:pt modelId="{005B000A-D5BA-4D56-8A10-123D367FBAB8}" type="sibTrans" cxnId="{BD93D9F2-2643-4D7C-BC96-F8925A18A846}">
      <dgm:prSet/>
      <dgm:spPr/>
      <dgm:t>
        <a:bodyPr/>
        <a:lstStyle/>
        <a:p>
          <a:endParaRPr lang="ru-RU"/>
        </a:p>
      </dgm:t>
    </dgm:pt>
    <dgm:pt modelId="{71D79B46-9DD0-407E-8688-956607DFC1AD}" type="pres">
      <dgm:prSet presAssocID="{25BFCE42-CB65-416E-94A1-B5DBC1A1D8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BAAA2DC-214A-4447-9636-2141CBFD5D35}" type="pres">
      <dgm:prSet presAssocID="{27F56DD1-4330-4FC4-84D2-9134CD010031}" presName="hierRoot1" presStyleCnt="0">
        <dgm:presLayoutVars>
          <dgm:hierBranch val="init"/>
        </dgm:presLayoutVars>
      </dgm:prSet>
      <dgm:spPr/>
    </dgm:pt>
    <dgm:pt modelId="{A6BFA74C-D097-46EE-B863-90027F284E6D}" type="pres">
      <dgm:prSet presAssocID="{27F56DD1-4330-4FC4-84D2-9134CD010031}" presName="rootComposite1" presStyleCnt="0"/>
      <dgm:spPr/>
    </dgm:pt>
    <dgm:pt modelId="{0FF4C863-DDE0-4F64-AF43-8339CA5E9556}" type="pres">
      <dgm:prSet presAssocID="{27F56DD1-4330-4FC4-84D2-9134CD010031}" presName="rootText1" presStyleLbl="node0" presStyleIdx="0" presStyleCnt="1" custScaleX="1458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E5805A-692C-4930-9C8C-3DE7A2C5BD80}" type="pres">
      <dgm:prSet presAssocID="{27F56DD1-4330-4FC4-84D2-9134CD01003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3719382-1C77-4832-961D-0276A1DA9D8A}" type="pres">
      <dgm:prSet presAssocID="{27F56DD1-4330-4FC4-84D2-9134CD010031}" presName="hierChild2" presStyleCnt="0"/>
      <dgm:spPr/>
    </dgm:pt>
    <dgm:pt modelId="{1959424C-FB7B-4D35-89BB-E0A801EF41B5}" type="pres">
      <dgm:prSet presAssocID="{4A074AE0-63ED-44AD-BE9C-56E4E08FDE82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22BEA92-2134-4977-9CB9-E0D6667E6DD1}" type="pres">
      <dgm:prSet presAssocID="{AF42A2C0-A08B-4D8A-8FC6-602910ABBC26}" presName="hierRoot2" presStyleCnt="0">
        <dgm:presLayoutVars>
          <dgm:hierBranch val="init"/>
        </dgm:presLayoutVars>
      </dgm:prSet>
      <dgm:spPr/>
    </dgm:pt>
    <dgm:pt modelId="{35636F16-EB10-41D9-A012-3F09DDBF32FD}" type="pres">
      <dgm:prSet presAssocID="{AF42A2C0-A08B-4D8A-8FC6-602910ABBC26}" presName="rootComposite" presStyleCnt="0"/>
      <dgm:spPr/>
    </dgm:pt>
    <dgm:pt modelId="{7DCCC893-8EEB-4E0C-938B-5A451CBD3C7F}" type="pres">
      <dgm:prSet presAssocID="{AF42A2C0-A08B-4D8A-8FC6-602910ABBC26}" presName="rootText" presStyleLbl="node2" presStyleIdx="0" presStyleCnt="2" custScaleX="1459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F70FA0-B1B8-4FEA-B234-C59F4CCABB40}" type="pres">
      <dgm:prSet presAssocID="{AF42A2C0-A08B-4D8A-8FC6-602910ABBC26}" presName="rootConnector" presStyleLbl="node2" presStyleIdx="0" presStyleCnt="2"/>
      <dgm:spPr/>
      <dgm:t>
        <a:bodyPr/>
        <a:lstStyle/>
        <a:p>
          <a:endParaRPr lang="ru-RU"/>
        </a:p>
      </dgm:t>
    </dgm:pt>
    <dgm:pt modelId="{EA94F6F4-2BEC-4CCB-85B2-513665802CC1}" type="pres">
      <dgm:prSet presAssocID="{AF42A2C0-A08B-4D8A-8FC6-602910ABBC26}" presName="hierChild4" presStyleCnt="0"/>
      <dgm:spPr/>
    </dgm:pt>
    <dgm:pt modelId="{25C58F80-2C29-47AA-A898-35B6D9018E02}" type="pres">
      <dgm:prSet presAssocID="{AF42A2C0-A08B-4D8A-8FC6-602910ABBC26}" presName="hierChild5" presStyleCnt="0"/>
      <dgm:spPr/>
    </dgm:pt>
    <dgm:pt modelId="{E4D9F5CC-EAF3-4298-8925-49C1D05711EC}" type="pres">
      <dgm:prSet presAssocID="{72493228-EECA-45E0-92EF-16231D98DBF8}" presName="Name37" presStyleLbl="parChTrans1D2" presStyleIdx="1" presStyleCnt="2"/>
      <dgm:spPr/>
      <dgm:t>
        <a:bodyPr/>
        <a:lstStyle/>
        <a:p>
          <a:endParaRPr lang="ru-RU"/>
        </a:p>
      </dgm:t>
    </dgm:pt>
    <dgm:pt modelId="{760F83EE-574E-45E1-8F5F-56387CD8032C}" type="pres">
      <dgm:prSet presAssocID="{10F5AE6C-A89B-48CB-A743-E5F545926062}" presName="hierRoot2" presStyleCnt="0">
        <dgm:presLayoutVars>
          <dgm:hierBranch val="init"/>
        </dgm:presLayoutVars>
      </dgm:prSet>
      <dgm:spPr/>
    </dgm:pt>
    <dgm:pt modelId="{389AC3C2-91C7-4E30-A32B-56BDBAE1FB2D}" type="pres">
      <dgm:prSet presAssocID="{10F5AE6C-A89B-48CB-A743-E5F545926062}" presName="rootComposite" presStyleCnt="0"/>
      <dgm:spPr/>
    </dgm:pt>
    <dgm:pt modelId="{AF704E85-1729-4B75-BF35-D7A51255101B}" type="pres">
      <dgm:prSet presAssocID="{10F5AE6C-A89B-48CB-A743-E5F545926062}" presName="rootText" presStyleLbl="node2" presStyleIdx="1" presStyleCnt="2" custScaleX="1440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8E9F93-B38B-4CBB-8293-27354D41A406}" type="pres">
      <dgm:prSet presAssocID="{10F5AE6C-A89B-48CB-A743-E5F545926062}" presName="rootConnector" presStyleLbl="node2" presStyleIdx="1" presStyleCnt="2"/>
      <dgm:spPr/>
      <dgm:t>
        <a:bodyPr/>
        <a:lstStyle/>
        <a:p>
          <a:endParaRPr lang="ru-RU"/>
        </a:p>
      </dgm:t>
    </dgm:pt>
    <dgm:pt modelId="{3DDB35E1-1F22-40CB-8FAA-D4C614178AFD}" type="pres">
      <dgm:prSet presAssocID="{10F5AE6C-A89B-48CB-A743-E5F545926062}" presName="hierChild4" presStyleCnt="0"/>
      <dgm:spPr/>
    </dgm:pt>
    <dgm:pt modelId="{21F433C6-8A97-48F0-A68C-8260AEE0C4C7}" type="pres">
      <dgm:prSet presAssocID="{10F5AE6C-A89B-48CB-A743-E5F545926062}" presName="hierChild5" presStyleCnt="0"/>
      <dgm:spPr/>
    </dgm:pt>
    <dgm:pt modelId="{4F5CC337-D44E-40A0-A83D-58650878BFF5}" type="pres">
      <dgm:prSet presAssocID="{27F56DD1-4330-4FC4-84D2-9134CD010031}" presName="hierChild3" presStyleCnt="0"/>
      <dgm:spPr/>
    </dgm:pt>
  </dgm:ptLst>
  <dgm:cxnLst>
    <dgm:cxn modelId="{284F0D19-D8A5-446D-A71F-B8F13AFD4ED0}" type="presOf" srcId="{25BFCE42-CB65-416E-94A1-B5DBC1A1D889}" destId="{71D79B46-9DD0-407E-8688-956607DFC1AD}" srcOrd="0" destOrd="0" presId="urn:microsoft.com/office/officeart/2005/8/layout/orgChart1"/>
    <dgm:cxn modelId="{BD93D9F2-2643-4D7C-BC96-F8925A18A846}" srcId="{27F56DD1-4330-4FC4-84D2-9134CD010031}" destId="{10F5AE6C-A89B-48CB-A743-E5F545926062}" srcOrd="1" destOrd="0" parTransId="{72493228-EECA-45E0-92EF-16231D98DBF8}" sibTransId="{005B000A-D5BA-4D56-8A10-123D367FBAB8}"/>
    <dgm:cxn modelId="{4081320F-9E93-4FD7-AEE4-1EF2419757A3}" type="presOf" srcId="{72493228-EECA-45E0-92EF-16231D98DBF8}" destId="{E4D9F5CC-EAF3-4298-8925-49C1D05711EC}" srcOrd="0" destOrd="0" presId="urn:microsoft.com/office/officeart/2005/8/layout/orgChart1"/>
    <dgm:cxn modelId="{08024B26-476A-422E-B9E6-F7B7A6F1659D}" srcId="{27F56DD1-4330-4FC4-84D2-9134CD010031}" destId="{AF42A2C0-A08B-4D8A-8FC6-602910ABBC26}" srcOrd="0" destOrd="0" parTransId="{4A074AE0-63ED-44AD-BE9C-56E4E08FDE82}" sibTransId="{5293C429-4ABC-417C-A125-D810AA0120C8}"/>
    <dgm:cxn modelId="{F1F382F5-C925-4460-B330-E388FB5ACEC5}" srcId="{25BFCE42-CB65-416E-94A1-B5DBC1A1D889}" destId="{27F56DD1-4330-4FC4-84D2-9134CD010031}" srcOrd="0" destOrd="0" parTransId="{72AEBF18-B0FC-4E68-A68B-45BCF7DA2D63}" sibTransId="{826274E5-2F73-42FE-BA8E-8B91EC673B20}"/>
    <dgm:cxn modelId="{E261AF7B-2E38-449C-9D7B-75AE91B20E94}" type="presOf" srcId="{4A074AE0-63ED-44AD-BE9C-56E4E08FDE82}" destId="{1959424C-FB7B-4D35-89BB-E0A801EF41B5}" srcOrd="0" destOrd="0" presId="urn:microsoft.com/office/officeart/2005/8/layout/orgChart1"/>
    <dgm:cxn modelId="{3FC89D9D-F298-4192-AB14-528A67BBB93F}" type="presOf" srcId="{AF42A2C0-A08B-4D8A-8FC6-602910ABBC26}" destId="{7DCCC893-8EEB-4E0C-938B-5A451CBD3C7F}" srcOrd="0" destOrd="0" presId="urn:microsoft.com/office/officeart/2005/8/layout/orgChart1"/>
    <dgm:cxn modelId="{7BFB4823-091F-4060-9727-24FD14346D2C}" type="presOf" srcId="{10F5AE6C-A89B-48CB-A743-E5F545926062}" destId="{AF704E85-1729-4B75-BF35-D7A51255101B}" srcOrd="0" destOrd="0" presId="urn:microsoft.com/office/officeart/2005/8/layout/orgChart1"/>
    <dgm:cxn modelId="{FF56F598-F44A-448A-B668-A185CF939335}" type="presOf" srcId="{AF42A2C0-A08B-4D8A-8FC6-602910ABBC26}" destId="{BFF70FA0-B1B8-4FEA-B234-C59F4CCABB40}" srcOrd="1" destOrd="0" presId="urn:microsoft.com/office/officeart/2005/8/layout/orgChart1"/>
    <dgm:cxn modelId="{88A5ABBF-ABDD-4231-903B-B57968B055CC}" type="presOf" srcId="{10F5AE6C-A89B-48CB-A743-E5F545926062}" destId="{F68E9F93-B38B-4CBB-8293-27354D41A406}" srcOrd="1" destOrd="0" presId="urn:microsoft.com/office/officeart/2005/8/layout/orgChart1"/>
    <dgm:cxn modelId="{8E3C8050-0F9B-4CFC-BE04-4F73A67949B6}" type="presOf" srcId="{27F56DD1-4330-4FC4-84D2-9134CD010031}" destId="{0FF4C863-DDE0-4F64-AF43-8339CA5E9556}" srcOrd="0" destOrd="0" presId="urn:microsoft.com/office/officeart/2005/8/layout/orgChart1"/>
    <dgm:cxn modelId="{DF511985-204B-4356-B3E7-8267291FEFDC}" type="presOf" srcId="{27F56DD1-4330-4FC4-84D2-9134CD010031}" destId="{0AE5805A-692C-4930-9C8C-3DE7A2C5BD80}" srcOrd="1" destOrd="0" presId="urn:microsoft.com/office/officeart/2005/8/layout/orgChart1"/>
    <dgm:cxn modelId="{4F7BD28D-C670-4C5A-BC3E-D755BBF980AF}" type="presParOf" srcId="{71D79B46-9DD0-407E-8688-956607DFC1AD}" destId="{EBAAA2DC-214A-4447-9636-2141CBFD5D35}" srcOrd="0" destOrd="0" presId="urn:microsoft.com/office/officeart/2005/8/layout/orgChart1"/>
    <dgm:cxn modelId="{98572F93-7864-40AB-B89E-CFE87CBB75F7}" type="presParOf" srcId="{EBAAA2DC-214A-4447-9636-2141CBFD5D35}" destId="{A6BFA74C-D097-46EE-B863-90027F284E6D}" srcOrd="0" destOrd="0" presId="urn:microsoft.com/office/officeart/2005/8/layout/orgChart1"/>
    <dgm:cxn modelId="{3765C765-F35B-4A0A-B448-58A64B9CCE0E}" type="presParOf" srcId="{A6BFA74C-D097-46EE-B863-90027F284E6D}" destId="{0FF4C863-DDE0-4F64-AF43-8339CA5E9556}" srcOrd="0" destOrd="0" presId="urn:microsoft.com/office/officeart/2005/8/layout/orgChart1"/>
    <dgm:cxn modelId="{6F2A1DE4-3155-459C-BE5E-2B9032066C9E}" type="presParOf" srcId="{A6BFA74C-D097-46EE-B863-90027F284E6D}" destId="{0AE5805A-692C-4930-9C8C-3DE7A2C5BD80}" srcOrd="1" destOrd="0" presId="urn:microsoft.com/office/officeart/2005/8/layout/orgChart1"/>
    <dgm:cxn modelId="{E808C5AB-6828-4E5A-B6C6-D14BD27602DE}" type="presParOf" srcId="{EBAAA2DC-214A-4447-9636-2141CBFD5D35}" destId="{33719382-1C77-4832-961D-0276A1DA9D8A}" srcOrd="1" destOrd="0" presId="urn:microsoft.com/office/officeart/2005/8/layout/orgChart1"/>
    <dgm:cxn modelId="{6127C6D9-AEC8-4B3E-BA90-318139E22C8C}" type="presParOf" srcId="{33719382-1C77-4832-961D-0276A1DA9D8A}" destId="{1959424C-FB7B-4D35-89BB-E0A801EF41B5}" srcOrd="0" destOrd="0" presId="urn:microsoft.com/office/officeart/2005/8/layout/orgChart1"/>
    <dgm:cxn modelId="{B7D7F12E-8A80-471A-A232-A22282D17437}" type="presParOf" srcId="{33719382-1C77-4832-961D-0276A1DA9D8A}" destId="{D22BEA92-2134-4977-9CB9-E0D6667E6DD1}" srcOrd="1" destOrd="0" presId="urn:microsoft.com/office/officeart/2005/8/layout/orgChart1"/>
    <dgm:cxn modelId="{CB6257A0-91A6-4FBA-9923-349BD57534DF}" type="presParOf" srcId="{D22BEA92-2134-4977-9CB9-E0D6667E6DD1}" destId="{35636F16-EB10-41D9-A012-3F09DDBF32FD}" srcOrd="0" destOrd="0" presId="urn:microsoft.com/office/officeart/2005/8/layout/orgChart1"/>
    <dgm:cxn modelId="{9927D4B8-33A1-4DE5-ACB6-10317F814F87}" type="presParOf" srcId="{35636F16-EB10-41D9-A012-3F09DDBF32FD}" destId="{7DCCC893-8EEB-4E0C-938B-5A451CBD3C7F}" srcOrd="0" destOrd="0" presId="urn:microsoft.com/office/officeart/2005/8/layout/orgChart1"/>
    <dgm:cxn modelId="{148FC043-FC96-44DB-BE5F-A1F6FF8F5306}" type="presParOf" srcId="{35636F16-EB10-41D9-A012-3F09DDBF32FD}" destId="{BFF70FA0-B1B8-4FEA-B234-C59F4CCABB40}" srcOrd="1" destOrd="0" presId="urn:microsoft.com/office/officeart/2005/8/layout/orgChart1"/>
    <dgm:cxn modelId="{7B30C4AA-7D0C-45EF-B0C8-0D64B4A1EF5E}" type="presParOf" srcId="{D22BEA92-2134-4977-9CB9-E0D6667E6DD1}" destId="{EA94F6F4-2BEC-4CCB-85B2-513665802CC1}" srcOrd="1" destOrd="0" presId="urn:microsoft.com/office/officeart/2005/8/layout/orgChart1"/>
    <dgm:cxn modelId="{22CAEEAA-33E0-4E2B-85CC-B8ED065C6D75}" type="presParOf" srcId="{D22BEA92-2134-4977-9CB9-E0D6667E6DD1}" destId="{25C58F80-2C29-47AA-A898-35B6D9018E02}" srcOrd="2" destOrd="0" presId="urn:microsoft.com/office/officeart/2005/8/layout/orgChart1"/>
    <dgm:cxn modelId="{802CBFEC-FB52-43F4-BDD0-059818CFBC14}" type="presParOf" srcId="{33719382-1C77-4832-961D-0276A1DA9D8A}" destId="{E4D9F5CC-EAF3-4298-8925-49C1D05711EC}" srcOrd="2" destOrd="0" presId="urn:microsoft.com/office/officeart/2005/8/layout/orgChart1"/>
    <dgm:cxn modelId="{F1F21949-B52E-47F8-83FC-06BEE221F131}" type="presParOf" srcId="{33719382-1C77-4832-961D-0276A1DA9D8A}" destId="{760F83EE-574E-45E1-8F5F-56387CD8032C}" srcOrd="3" destOrd="0" presId="urn:microsoft.com/office/officeart/2005/8/layout/orgChart1"/>
    <dgm:cxn modelId="{71D3D09A-87F6-43A3-8520-A38F444DE992}" type="presParOf" srcId="{760F83EE-574E-45E1-8F5F-56387CD8032C}" destId="{389AC3C2-91C7-4E30-A32B-56BDBAE1FB2D}" srcOrd="0" destOrd="0" presId="urn:microsoft.com/office/officeart/2005/8/layout/orgChart1"/>
    <dgm:cxn modelId="{50CA55A3-CDD1-49C3-8BD1-F4B368E9719A}" type="presParOf" srcId="{389AC3C2-91C7-4E30-A32B-56BDBAE1FB2D}" destId="{AF704E85-1729-4B75-BF35-D7A51255101B}" srcOrd="0" destOrd="0" presId="urn:microsoft.com/office/officeart/2005/8/layout/orgChart1"/>
    <dgm:cxn modelId="{2CBB6C86-912D-46B6-A22A-2537EBFED497}" type="presParOf" srcId="{389AC3C2-91C7-4E30-A32B-56BDBAE1FB2D}" destId="{F68E9F93-B38B-4CBB-8293-27354D41A406}" srcOrd="1" destOrd="0" presId="urn:microsoft.com/office/officeart/2005/8/layout/orgChart1"/>
    <dgm:cxn modelId="{46A8744E-8DD8-4E6F-BEA4-A752B178BB1C}" type="presParOf" srcId="{760F83EE-574E-45E1-8F5F-56387CD8032C}" destId="{3DDB35E1-1F22-40CB-8FAA-D4C614178AFD}" srcOrd="1" destOrd="0" presId="urn:microsoft.com/office/officeart/2005/8/layout/orgChart1"/>
    <dgm:cxn modelId="{A4FD9EB2-3EF3-439D-8399-85FC2F01879F}" type="presParOf" srcId="{760F83EE-574E-45E1-8F5F-56387CD8032C}" destId="{21F433C6-8A97-48F0-A68C-8260AEE0C4C7}" srcOrd="2" destOrd="0" presId="urn:microsoft.com/office/officeart/2005/8/layout/orgChart1"/>
    <dgm:cxn modelId="{01EF2FFA-B39F-492A-87CE-25C7257C18AE}" type="presParOf" srcId="{EBAAA2DC-214A-4447-9636-2141CBFD5D35}" destId="{4F5CC337-D44E-40A0-A83D-58650878BFF5}" srcOrd="2" destOrd="0" presId="urn:microsoft.com/office/officeart/2005/8/layout/orgChar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5BFCE42-CB65-416E-94A1-B5DBC1A1D889}" type="doc">
      <dgm:prSet loTypeId="urn:microsoft.com/office/officeart/2005/8/layout/orgChart1" loCatId="hierarchy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7F56DD1-4330-4FC4-84D2-9134CD010031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 правовим статусом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AEBF18-B0FC-4E68-A68B-45BCF7DA2D63}" type="parTrans" cxnId="{F1F382F5-C925-4460-B330-E388FB5ACEC5}">
      <dgm:prSet/>
      <dgm:spPr/>
      <dgm:t>
        <a:bodyPr/>
        <a:lstStyle/>
        <a:p>
          <a:endParaRPr lang="ru-RU"/>
        </a:p>
      </dgm:t>
    </dgm:pt>
    <dgm:pt modelId="{826274E5-2F73-42FE-BA8E-8B91EC673B20}" type="sibTrans" cxnId="{F1F382F5-C925-4460-B330-E388FB5ACEC5}">
      <dgm:prSet/>
      <dgm:spPr/>
      <dgm:t>
        <a:bodyPr/>
        <a:lstStyle/>
        <a:p>
          <a:endParaRPr lang="ru-RU"/>
        </a:p>
      </dgm:t>
    </dgm:pt>
    <dgm:pt modelId="{AF42A2C0-A08B-4D8A-8FC6-602910ABBC26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Легальні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4A074AE0-63ED-44AD-BE9C-56E4E08FDE82}" type="parTrans" cxnId="{08024B26-476A-422E-B9E6-F7B7A6F1659D}">
      <dgm:prSet/>
      <dgm:spPr/>
      <dgm:t>
        <a:bodyPr/>
        <a:lstStyle/>
        <a:p>
          <a:endParaRPr lang="ru-RU"/>
        </a:p>
      </dgm:t>
    </dgm:pt>
    <dgm:pt modelId="{5293C429-4ABC-417C-A125-D810AA0120C8}" type="sibTrans" cxnId="{08024B26-476A-422E-B9E6-F7B7A6F1659D}">
      <dgm:prSet/>
      <dgm:spPr/>
      <dgm:t>
        <a:bodyPr/>
        <a:lstStyle/>
        <a:p>
          <a:endParaRPr lang="ru-RU"/>
        </a:p>
      </dgm:t>
    </dgm:pt>
    <dgm:pt modelId="{10F5AE6C-A89B-48CB-A743-E5F545926062}">
      <dgm:prSet phldrT="[Текст]"/>
      <dgm:spPr/>
      <dgm:t>
        <a:bodyPr/>
        <a:lstStyle/>
        <a:p>
          <a:r>
            <a:rPr lang="uk-UA" b="1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Нелегальні </a:t>
          </a:r>
          <a:endParaRPr lang="ru-RU" b="1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2493228-EECA-45E0-92EF-16231D98DBF8}" type="parTrans" cxnId="{BD93D9F2-2643-4D7C-BC96-F8925A18A846}">
      <dgm:prSet/>
      <dgm:spPr/>
      <dgm:t>
        <a:bodyPr/>
        <a:lstStyle/>
        <a:p>
          <a:endParaRPr lang="ru-RU"/>
        </a:p>
      </dgm:t>
    </dgm:pt>
    <dgm:pt modelId="{005B000A-D5BA-4D56-8A10-123D367FBAB8}" type="sibTrans" cxnId="{BD93D9F2-2643-4D7C-BC96-F8925A18A846}">
      <dgm:prSet/>
      <dgm:spPr/>
      <dgm:t>
        <a:bodyPr/>
        <a:lstStyle/>
        <a:p>
          <a:endParaRPr lang="ru-RU"/>
        </a:p>
      </dgm:t>
    </dgm:pt>
    <dgm:pt modelId="{71D79B46-9DD0-407E-8688-956607DFC1AD}" type="pres">
      <dgm:prSet presAssocID="{25BFCE42-CB65-416E-94A1-B5DBC1A1D8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BAAA2DC-214A-4447-9636-2141CBFD5D35}" type="pres">
      <dgm:prSet presAssocID="{27F56DD1-4330-4FC4-84D2-9134CD010031}" presName="hierRoot1" presStyleCnt="0">
        <dgm:presLayoutVars>
          <dgm:hierBranch val="init"/>
        </dgm:presLayoutVars>
      </dgm:prSet>
      <dgm:spPr/>
    </dgm:pt>
    <dgm:pt modelId="{A6BFA74C-D097-46EE-B863-90027F284E6D}" type="pres">
      <dgm:prSet presAssocID="{27F56DD1-4330-4FC4-84D2-9134CD010031}" presName="rootComposite1" presStyleCnt="0"/>
      <dgm:spPr/>
    </dgm:pt>
    <dgm:pt modelId="{0FF4C863-DDE0-4F64-AF43-8339CA5E9556}" type="pres">
      <dgm:prSet presAssocID="{27F56DD1-4330-4FC4-84D2-9134CD010031}" presName="rootText1" presStyleLbl="node0" presStyleIdx="0" presStyleCnt="1" custScaleX="150157" custScaleY="792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E5805A-692C-4930-9C8C-3DE7A2C5BD80}" type="pres">
      <dgm:prSet presAssocID="{27F56DD1-4330-4FC4-84D2-9134CD01003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33719382-1C77-4832-961D-0276A1DA9D8A}" type="pres">
      <dgm:prSet presAssocID="{27F56DD1-4330-4FC4-84D2-9134CD010031}" presName="hierChild2" presStyleCnt="0"/>
      <dgm:spPr/>
    </dgm:pt>
    <dgm:pt modelId="{1959424C-FB7B-4D35-89BB-E0A801EF41B5}" type="pres">
      <dgm:prSet presAssocID="{4A074AE0-63ED-44AD-BE9C-56E4E08FDE82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22BEA92-2134-4977-9CB9-E0D6667E6DD1}" type="pres">
      <dgm:prSet presAssocID="{AF42A2C0-A08B-4D8A-8FC6-602910ABBC26}" presName="hierRoot2" presStyleCnt="0">
        <dgm:presLayoutVars>
          <dgm:hierBranch val="init"/>
        </dgm:presLayoutVars>
      </dgm:prSet>
      <dgm:spPr/>
    </dgm:pt>
    <dgm:pt modelId="{35636F16-EB10-41D9-A012-3F09DDBF32FD}" type="pres">
      <dgm:prSet presAssocID="{AF42A2C0-A08B-4D8A-8FC6-602910ABBC26}" presName="rootComposite" presStyleCnt="0"/>
      <dgm:spPr/>
    </dgm:pt>
    <dgm:pt modelId="{7DCCC893-8EEB-4E0C-938B-5A451CBD3C7F}" type="pres">
      <dgm:prSet presAssocID="{AF42A2C0-A08B-4D8A-8FC6-602910ABBC26}" presName="rootText" presStyleLbl="node2" presStyleIdx="0" presStyleCnt="2" custLinFactNeighborX="875" custLinFactNeighborY="-58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FF70FA0-B1B8-4FEA-B234-C59F4CCABB40}" type="pres">
      <dgm:prSet presAssocID="{AF42A2C0-A08B-4D8A-8FC6-602910ABBC26}" presName="rootConnector" presStyleLbl="node2" presStyleIdx="0" presStyleCnt="2"/>
      <dgm:spPr/>
      <dgm:t>
        <a:bodyPr/>
        <a:lstStyle/>
        <a:p>
          <a:endParaRPr lang="ru-RU"/>
        </a:p>
      </dgm:t>
    </dgm:pt>
    <dgm:pt modelId="{EA94F6F4-2BEC-4CCB-85B2-513665802CC1}" type="pres">
      <dgm:prSet presAssocID="{AF42A2C0-A08B-4D8A-8FC6-602910ABBC26}" presName="hierChild4" presStyleCnt="0"/>
      <dgm:spPr/>
    </dgm:pt>
    <dgm:pt modelId="{25C58F80-2C29-47AA-A898-35B6D9018E02}" type="pres">
      <dgm:prSet presAssocID="{AF42A2C0-A08B-4D8A-8FC6-602910ABBC26}" presName="hierChild5" presStyleCnt="0"/>
      <dgm:spPr/>
    </dgm:pt>
    <dgm:pt modelId="{E4D9F5CC-EAF3-4298-8925-49C1D05711EC}" type="pres">
      <dgm:prSet presAssocID="{72493228-EECA-45E0-92EF-16231D98DBF8}" presName="Name37" presStyleLbl="parChTrans1D2" presStyleIdx="1" presStyleCnt="2"/>
      <dgm:spPr/>
      <dgm:t>
        <a:bodyPr/>
        <a:lstStyle/>
        <a:p>
          <a:endParaRPr lang="ru-RU"/>
        </a:p>
      </dgm:t>
    </dgm:pt>
    <dgm:pt modelId="{760F83EE-574E-45E1-8F5F-56387CD8032C}" type="pres">
      <dgm:prSet presAssocID="{10F5AE6C-A89B-48CB-A743-E5F545926062}" presName="hierRoot2" presStyleCnt="0">
        <dgm:presLayoutVars>
          <dgm:hierBranch val="init"/>
        </dgm:presLayoutVars>
      </dgm:prSet>
      <dgm:spPr/>
    </dgm:pt>
    <dgm:pt modelId="{389AC3C2-91C7-4E30-A32B-56BDBAE1FB2D}" type="pres">
      <dgm:prSet presAssocID="{10F5AE6C-A89B-48CB-A743-E5F545926062}" presName="rootComposite" presStyleCnt="0"/>
      <dgm:spPr/>
    </dgm:pt>
    <dgm:pt modelId="{AF704E85-1729-4B75-BF35-D7A51255101B}" type="pres">
      <dgm:prSet presAssocID="{10F5AE6C-A89B-48CB-A743-E5F545926062}" presName="rootText" presStyleLbl="node2" presStyleIdx="1" presStyleCnt="2" custLinFactNeighborX="-2067" custLinFactNeighborY="-58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8E9F93-B38B-4CBB-8293-27354D41A406}" type="pres">
      <dgm:prSet presAssocID="{10F5AE6C-A89B-48CB-A743-E5F545926062}" presName="rootConnector" presStyleLbl="node2" presStyleIdx="1" presStyleCnt="2"/>
      <dgm:spPr/>
      <dgm:t>
        <a:bodyPr/>
        <a:lstStyle/>
        <a:p>
          <a:endParaRPr lang="ru-RU"/>
        </a:p>
      </dgm:t>
    </dgm:pt>
    <dgm:pt modelId="{3DDB35E1-1F22-40CB-8FAA-D4C614178AFD}" type="pres">
      <dgm:prSet presAssocID="{10F5AE6C-A89B-48CB-A743-E5F545926062}" presName="hierChild4" presStyleCnt="0"/>
      <dgm:spPr/>
    </dgm:pt>
    <dgm:pt modelId="{21F433C6-8A97-48F0-A68C-8260AEE0C4C7}" type="pres">
      <dgm:prSet presAssocID="{10F5AE6C-A89B-48CB-A743-E5F545926062}" presName="hierChild5" presStyleCnt="0"/>
      <dgm:spPr/>
    </dgm:pt>
    <dgm:pt modelId="{4F5CC337-D44E-40A0-A83D-58650878BFF5}" type="pres">
      <dgm:prSet presAssocID="{27F56DD1-4330-4FC4-84D2-9134CD010031}" presName="hierChild3" presStyleCnt="0"/>
      <dgm:spPr/>
    </dgm:pt>
  </dgm:ptLst>
  <dgm:cxnLst>
    <dgm:cxn modelId="{637C14F9-BE07-448C-B28E-27D79F5E8DF1}" type="presOf" srcId="{AF42A2C0-A08B-4D8A-8FC6-602910ABBC26}" destId="{BFF70FA0-B1B8-4FEA-B234-C59F4CCABB40}" srcOrd="1" destOrd="0" presId="urn:microsoft.com/office/officeart/2005/8/layout/orgChart1"/>
    <dgm:cxn modelId="{97A83912-B8D3-4B8C-A37B-B4290B3D84C9}" type="presOf" srcId="{AF42A2C0-A08B-4D8A-8FC6-602910ABBC26}" destId="{7DCCC893-8EEB-4E0C-938B-5A451CBD3C7F}" srcOrd="0" destOrd="0" presId="urn:microsoft.com/office/officeart/2005/8/layout/orgChart1"/>
    <dgm:cxn modelId="{4D49EF46-2166-46C3-810F-8CCFD2D34AEA}" type="presOf" srcId="{4A074AE0-63ED-44AD-BE9C-56E4E08FDE82}" destId="{1959424C-FB7B-4D35-89BB-E0A801EF41B5}" srcOrd="0" destOrd="0" presId="urn:microsoft.com/office/officeart/2005/8/layout/orgChart1"/>
    <dgm:cxn modelId="{97A71265-A907-4CA9-9BDB-8B347B4061D2}" type="presOf" srcId="{27F56DD1-4330-4FC4-84D2-9134CD010031}" destId="{0AE5805A-692C-4930-9C8C-3DE7A2C5BD80}" srcOrd="1" destOrd="0" presId="urn:microsoft.com/office/officeart/2005/8/layout/orgChart1"/>
    <dgm:cxn modelId="{BD93D9F2-2643-4D7C-BC96-F8925A18A846}" srcId="{27F56DD1-4330-4FC4-84D2-9134CD010031}" destId="{10F5AE6C-A89B-48CB-A743-E5F545926062}" srcOrd="1" destOrd="0" parTransId="{72493228-EECA-45E0-92EF-16231D98DBF8}" sibTransId="{005B000A-D5BA-4D56-8A10-123D367FBAB8}"/>
    <dgm:cxn modelId="{F3CE28FB-186C-4E30-B1EE-D8154830F19F}" type="presOf" srcId="{27F56DD1-4330-4FC4-84D2-9134CD010031}" destId="{0FF4C863-DDE0-4F64-AF43-8339CA5E9556}" srcOrd="0" destOrd="0" presId="urn:microsoft.com/office/officeart/2005/8/layout/orgChart1"/>
    <dgm:cxn modelId="{4ACB73D1-356B-4ACD-A2D3-1A74DB221ABA}" type="presOf" srcId="{72493228-EECA-45E0-92EF-16231D98DBF8}" destId="{E4D9F5CC-EAF3-4298-8925-49C1D05711EC}" srcOrd="0" destOrd="0" presId="urn:microsoft.com/office/officeart/2005/8/layout/orgChart1"/>
    <dgm:cxn modelId="{6F9135DA-1A57-4223-A7B9-523F43E5B587}" type="presOf" srcId="{10F5AE6C-A89B-48CB-A743-E5F545926062}" destId="{AF704E85-1729-4B75-BF35-D7A51255101B}" srcOrd="0" destOrd="0" presId="urn:microsoft.com/office/officeart/2005/8/layout/orgChart1"/>
    <dgm:cxn modelId="{08024B26-476A-422E-B9E6-F7B7A6F1659D}" srcId="{27F56DD1-4330-4FC4-84D2-9134CD010031}" destId="{AF42A2C0-A08B-4D8A-8FC6-602910ABBC26}" srcOrd="0" destOrd="0" parTransId="{4A074AE0-63ED-44AD-BE9C-56E4E08FDE82}" sibTransId="{5293C429-4ABC-417C-A125-D810AA0120C8}"/>
    <dgm:cxn modelId="{68980B0F-5A04-440E-ADA5-9C0E2ABDA892}" type="presOf" srcId="{10F5AE6C-A89B-48CB-A743-E5F545926062}" destId="{F68E9F93-B38B-4CBB-8293-27354D41A406}" srcOrd="1" destOrd="0" presId="urn:microsoft.com/office/officeart/2005/8/layout/orgChart1"/>
    <dgm:cxn modelId="{F1F382F5-C925-4460-B330-E388FB5ACEC5}" srcId="{25BFCE42-CB65-416E-94A1-B5DBC1A1D889}" destId="{27F56DD1-4330-4FC4-84D2-9134CD010031}" srcOrd="0" destOrd="0" parTransId="{72AEBF18-B0FC-4E68-A68B-45BCF7DA2D63}" sibTransId="{826274E5-2F73-42FE-BA8E-8B91EC673B20}"/>
    <dgm:cxn modelId="{28978CCA-4795-44DC-9292-0CA10C84EE23}" type="presOf" srcId="{25BFCE42-CB65-416E-94A1-B5DBC1A1D889}" destId="{71D79B46-9DD0-407E-8688-956607DFC1AD}" srcOrd="0" destOrd="0" presId="urn:microsoft.com/office/officeart/2005/8/layout/orgChart1"/>
    <dgm:cxn modelId="{A028CB1E-DE52-443B-BD3A-4F19710D1C64}" type="presParOf" srcId="{71D79B46-9DD0-407E-8688-956607DFC1AD}" destId="{EBAAA2DC-214A-4447-9636-2141CBFD5D35}" srcOrd="0" destOrd="0" presId="urn:microsoft.com/office/officeart/2005/8/layout/orgChart1"/>
    <dgm:cxn modelId="{6A134908-14B3-4E03-A5B1-4725DA5379EB}" type="presParOf" srcId="{EBAAA2DC-214A-4447-9636-2141CBFD5D35}" destId="{A6BFA74C-D097-46EE-B863-90027F284E6D}" srcOrd="0" destOrd="0" presId="urn:microsoft.com/office/officeart/2005/8/layout/orgChart1"/>
    <dgm:cxn modelId="{2702AE86-CE31-44AC-AAED-41B991FCFC8D}" type="presParOf" srcId="{A6BFA74C-D097-46EE-B863-90027F284E6D}" destId="{0FF4C863-DDE0-4F64-AF43-8339CA5E9556}" srcOrd="0" destOrd="0" presId="urn:microsoft.com/office/officeart/2005/8/layout/orgChart1"/>
    <dgm:cxn modelId="{359F7306-81BB-4A8E-A355-93A8E68CD474}" type="presParOf" srcId="{A6BFA74C-D097-46EE-B863-90027F284E6D}" destId="{0AE5805A-692C-4930-9C8C-3DE7A2C5BD80}" srcOrd="1" destOrd="0" presId="urn:microsoft.com/office/officeart/2005/8/layout/orgChart1"/>
    <dgm:cxn modelId="{4C9BC6F8-2600-4199-9CE1-1098E2F73A7C}" type="presParOf" srcId="{EBAAA2DC-214A-4447-9636-2141CBFD5D35}" destId="{33719382-1C77-4832-961D-0276A1DA9D8A}" srcOrd="1" destOrd="0" presId="urn:microsoft.com/office/officeart/2005/8/layout/orgChart1"/>
    <dgm:cxn modelId="{6C2A4136-A668-44E2-8959-DB134738DD2A}" type="presParOf" srcId="{33719382-1C77-4832-961D-0276A1DA9D8A}" destId="{1959424C-FB7B-4D35-89BB-E0A801EF41B5}" srcOrd="0" destOrd="0" presId="urn:microsoft.com/office/officeart/2005/8/layout/orgChart1"/>
    <dgm:cxn modelId="{16CAD050-23A8-4629-B43E-28A2B7C1DA23}" type="presParOf" srcId="{33719382-1C77-4832-961D-0276A1DA9D8A}" destId="{D22BEA92-2134-4977-9CB9-E0D6667E6DD1}" srcOrd="1" destOrd="0" presId="urn:microsoft.com/office/officeart/2005/8/layout/orgChart1"/>
    <dgm:cxn modelId="{F2002F74-E85E-403C-879A-1B198B4D1AA8}" type="presParOf" srcId="{D22BEA92-2134-4977-9CB9-E0D6667E6DD1}" destId="{35636F16-EB10-41D9-A012-3F09DDBF32FD}" srcOrd="0" destOrd="0" presId="urn:microsoft.com/office/officeart/2005/8/layout/orgChart1"/>
    <dgm:cxn modelId="{5D12EE8A-2B7D-4BB3-A204-B915627CC803}" type="presParOf" srcId="{35636F16-EB10-41D9-A012-3F09DDBF32FD}" destId="{7DCCC893-8EEB-4E0C-938B-5A451CBD3C7F}" srcOrd="0" destOrd="0" presId="urn:microsoft.com/office/officeart/2005/8/layout/orgChart1"/>
    <dgm:cxn modelId="{99A7232D-222E-4E3D-B731-C677C57C8816}" type="presParOf" srcId="{35636F16-EB10-41D9-A012-3F09DDBF32FD}" destId="{BFF70FA0-B1B8-4FEA-B234-C59F4CCABB40}" srcOrd="1" destOrd="0" presId="urn:microsoft.com/office/officeart/2005/8/layout/orgChart1"/>
    <dgm:cxn modelId="{6E3208C8-64C0-4519-9B6C-21ADE69E3A3A}" type="presParOf" srcId="{D22BEA92-2134-4977-9CB9-E0D6667E6DD1}" destId="{EA94F6F4-2BEC-4CCB-85B2-513665802CC1}" srcOrd="1" destOrd="0" presId="urn:microsoft.com/office/officeart/2005/8/layout/orgChart1"/>
    <dgm:cxn modelId="{627623AA-0A76-46AC-BAD0-6DFE99A186D7}" type="presParOf" srcId="{D22BEA92-2134-4977-9CB9-E0D6667E6DD1}" destId="{25C58F80-2C29-47AA-A898-35B6D9018E02}" srcOrd="2" destOrd="0" presId="urn:microsoft.com/office/officeart/2005/8/layout/orgChart1"/>
    <dgm:cxn modelId="{DB13B8B8-1B09-4F9C-AFA5-7BC3F7180661}" type="presParOf" srcId="{33719382-1C77-4832-961D-0276A1DA9D8A}" destId="{E4D9F5CC-EAF3-4298-8925-49C1D05711EC}" srcOrd="2" destOrd="0" presId="urn:microsoft.com/office/officeart/2005/8/layout/orgChart1"/>
    <dgm:cxn modelId="{B91F17AF-863A-403F-A2B7-53B9FC5856AF}" type="presParOf" srcId="{33719382-1C77-4832-961D-0276A1DA9D8A}" destId="{760F83EE-574E-45E1-8F5F-56387CD8032C}" srcOrd="3" destOrd="0" presId="urn:microsoft.com/office/officeart/2005/8/layout/orgChart1"/>
    <dgm:cxn modelId="{3BD154D4-B658-4FBA-A4B4-52A767C1C0A9}" type="presParOf" srcId="{760F83EE-574E-45E1-8F5F-56387CD8032C}" destId="{389AC3C2-91C7-4E30-A32B-56BDBAE1FB2D}" srcOrd="0" destOrd="0" presId="urn:microsoft.com/office/officeart/2005/8/layout/orgChart1"/>
    <dgm:cxn modelId="{C7BD2540-3BB0-4568-8F36-3D77947BFB86}" type="presParOf" srcId="{389AC3C2-91C7-4E30-A32B-56BDBAE1FB2D}" destId="{AF704E85-1729-4B75-BF35-D7A51255101B}" srcOrd="0" destOrd="0" presId="urn:microsoft.com/office/officeart/2005/8/layout/orgChart1"/>
    <dgm:cxn modelId="{94AD703B-E890-4178-AEEA-7E0DC8168B57}" type="presParOf" srcId="{389AC3C2-91C7-4E30-A32B-56BDBAE1FB2D}" destId="{F68E9F93-B38B-4CBB-8293-27354D41A406}" srcOrd="1" destOrd="0" presId="urn:microsoft.com/office/officeart/2005/8/layout/orgChart1"/>
    <dgm:cxn modelId="{EBCB7BAC-1F1C-403D-91B1-48FB14D7577B}" type="presParOf" srcId="{760F83EE-574E-45E1-8F5F-56387CD8032C}" destId="{3DDB35E1-1F22-40CB-8FAA-D4C614178AFD}" srcOrd="1" destOrd="0" presId="urn:microsoft.com/office/officeart/2005/8/layout/orgChart1"/>
    <dgm:cxn modelId="{EE05A8BA-F677-4E9D-8FC6-7D894561EEE4}" type="presParOf" srcId="{760F83EE-574E-45E1-8F5F-56387CD8032C}" destId="{21F433C6-8A97-48F0-A68C-8260AEE0C4C7}" srcOrd="2" destOrd="0" presId="urn:microsoft.com/office/officeart/2005/8/layout/orgChart1"/>
    <dgm:cxn modelId="{DD1DC197-C122-4975-9172-DDAF33E2D07B}" type="presParOf" srcId="{EBAAA2DC-214A-4447-9636-2141CBFD5D35}" destId="{4F5CC337-D44E-40A0-A83D-58650878BFF5}" srcOrd="2" destOrd="0" presId="urn:microsoft.com/office/officeart/2005/8/layout/orgChart1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C0DB7B9-2B56-4CEC-80E1-F75F145154E1}" type="doc">
      <dgm:prSet loTypeId="urn:microsoft.com/office/officeart/2005/8/layout/hierarchy4" loCatId="list" qsTypeId="urn:microsoft.com/office/officeart/2005/8/quickstyle/3d3" qsCatId="3D" csTypeId="urn:microsoft.com/office/officeart/2005/8/colors/colorful1#6" csCatId="colorful" phldr="1"/>
      <dgm:spPr/>
      <dgm:t>
        <a:bodyPr/>
        <a:lstStyle/>
        <a:p>
          <a:endParaRPr lang="ru-RU"/>
        </a:p>
      </dgm:t>
    </dgm:pt>
    <dgm:pt modelId="{3687FE78-CD41-4964-A753-55A0C700008F}">
      <dgm:prSet phldrT="[Текст]"/>
      <dgm:spPr/>
      <dgm:t>
        <a:bodyPr/>
        <a:lstStyle/>
        <a:p>
          <a:r>
            <a:rPr lang="uk-UA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Три великі центри імміграції</a:t>
          </a:r>
          <a:endParaRPr lang="ru-RU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08C28B59-6686-4B91-9D22-E0E59B5096EE}" type="parTrans" cxnId="{E86E31DD-28C5-4A26-9C60-7E9800D76925}">
      <dgm:prSet/>
      <dgm:spPr/>
      <dgm:t>
        <a:bodyPr/>
        <a:lstStyle/>
        <a:p>
          <a:endParaRPr lang="ru-RU"/>
        </a:p>
      </dgm:t>
    </dgm:pt>
    <dgm:pt modelId="{C0079647-1168-44F4-845D-6D400EA2893F}" type="sibTrans" cxnId="{E86E31DD-28C5-4A26-9C60-7E9800D76925}">
      <dgm:prSet/>
      <dgm:spPr/>
      <dgm:t>
        <a:bodyPr/>
        <a:lstStyle/>
        <a:p>
          <a:endParaRPr lang="ru-RU"/>
        </a:p>
      </dgm:t>
    </dgm:pt>
    <dgm:pt modelId="{B7A3E1D2-5A02-4E7E-9084-AB9CF80C3561}">
      <dgm:prSet phldrT="[Текст]"/>
      <dgm:spPr/>
      <dgm:t>
        <a:bodyPr/>
        <a:lstStyle/>
        <a:p>
          <a:r>
            <a:rPr lang="uk-UA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Західна Європа</a:t>
          </a:r>
          <a:endParaRPr lang="ru-RU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A9F2501F-2080-42D4-95E2-D1E5F58EDC9A}" type="parTrans" cxnId="{A10981B1-E6BD-4E37-9547-C1270DF4C048}">
      <dgm:prSet/>
      <dgm:spPr/>
      <dgm:t>
        <a:bodyPr/>
        <a:lstStyle/>
        <a:p>
          <a:endParaRPr lang="ru-RU"/>
        </a:p>
      </dgm:t>
    </dgm:pt>
    <dgm:pt modelId="{6C5B0E79-13D9-480C-956F-8D962338E3D6}" type="sibTrans" cxnId="{A10981B1-E6BD-4E37-9547-C1270DF4C048}">
      <dgm:prSet/>
      <dgm:spPr/>
      <dgm:t>
        <a:bodyPr/>
        <a:lstStyle/>
        <a:p>
          <a:endParaRPr lang="ru-RU"/>
        </a:p>
      </dgm:t>
    </dgm:pt>
    <dgm:pt modelId="{FA6BA659-A1EA-4FF3-8641-4F693BA44F96}">
      <dgm:prSet phldrT="[Текст]" custT="1"/>
      <dgm:spPr/>
      <dgm:t>
        <a:bodyPr/>
        <a:lstStyle/>
        <a:p>
          <a:pPr algn="just"/>
          <a:r>
            <a:rPr lang="uk-UA" sz="13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1</a:t>
          </a:r>
          <a:r>
            <a:rPr lang="uk-UA" sz="14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) Залучення робочої сили з країн Центральної Європи, СНД, Туреччини, Балканських країн, колишніх колоній;</a:t>
          </a:r>
        </a:p>
        <a:p>
          <a:pPr algn="just"/>
          <a:r>
            <a:rPr lang="uk-UA" sz="14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2) Іммігранти працюють на важких (будівництві), шкідливих (металургія, обслуговування ЖКХ), низькооплачуваних (підсобні, сезонні робітники, догляд за дітьми та немічними) роботах </a:t>
          </a:r>
          <a:endParaRPr lang="ru-RU" sz="1400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FF10FCBA-F1BC-446C-85D2-07E68AC7F21B}" type="parTrans" cxnId="{8D1549CD-96B8-4E45-A35F-351EDB9FD4FE}">
      <dgm:prSet/>
      <dgm:spPr/>
      <dgm:t>
        <a:bodyPr/>
        <a:lstStyle/>
        <a:p>
          <a:endParaRPr lang="ru-RU"/>
        </a:p>
      </dgm:t>
    </dgm:pt>
    <dgm:pt modelId="{76697ABA-A5E4-4C26-8F7D-9D898CC65569}" type="sibTrans" cxnId="{8D1549CD-96B8-4E45-A35F-351EDB9FD4FE}">
      <dgm:prSet/>
      <dgm:spPr/>
      <dgm:t>
        <a:bodyPr/>
        <a:lstStyle/>
        <a:p>
          <a:endParaRPr lang="ru-RU"/>
        </a:p>
      </dgm:t>
    </dgm:pt>
    <dgm:pt modelId="{DCD1CC9F-04DA-447B-894D-D2BDCE7E4E3D}">
      <dgm:prSet phldrT="[Текст]"/>
      <dgm:spPr/>
      <dgm:t>
        <a:bodyPr/>
        <a:lstStyle/>
        <a:p>
          <a:pPr algn="ctr"/>
          <a:r>
            <a:rPr lang="uk-UA" dirty="0" err="1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Англо-Америка</a:t>
          </a:r>
          <a:endParaRPr lang="ru-RU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707DE5A0-E98A-4789-8F46-DF86EC0CED57}" type="parTrans" cxnId="{C12DC614-4B18-4847-8113-003AB2A1A13F}">
      <dgm:prSet/>
      <dgm:spPr/>
      <dgm:t>
        <a:bodyPr/>
        <a:lstStyle/>
        <a:p>
          <a:endParaRPr lang="ru-RU"/>
        </a:p>
      </dgm:t>
    </dgm:pt>
    <dgm:pt modelId="{919907FD-A800-47FA-A254-F9254A715F7D}" type="sibTrans" cxnId="{C12DC614-4B18-4847-8113-003AB2A1A13F}">
      <dgm:prSet/>
      <dgm:spPr/>
      <dgm:t>
        <a:bodyPr/>
        <a:lstStyle/>
        <a:p>
          <a:endParaRPr lang="ru-RU"/>
        </a:p>
      </dgm:t>
    </dgm:pt>
    <dgm:pt modelId="{B7535235-3843-4D17-9BAC-32D572DEFED7}">
      <dgm:prSet phldrT="[Текст]" custT="1"/>
      <dgm:spPr/>
      <dgm:t>
        <a:bodyPr/>
        <a:lstStyle/>
        <a:p>
          <a:pPr algn="just"/>
          <a:r>
            <a:rPr lang="uk-UA" sz="13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1) </a:t>
          </a:r>
          <a:r>
            <a:rPr lang="uk-UA" sz="16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Залучення дешевої малокваліфікованої і низькооплачуваної робочої сили переважно з країн Латинської Америки;</a:t>
          </a:r>
        </a:p>
        <a:p>
          <a:pPr algn="just"/>
          <a:r>
            <a:rPr lang="uk-UA" sz="16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2) Переманювання висококваліфікованих спеціалістів.</a:t>
          </a:r>
          <a:endParaRPr lang="ru-RU" sz="1600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5FB874C1-9E67-403D-A5A9-C64C5D568524}" type="parTrans" cxnId="{94938DB2-1F8C-4189-A2A9-DC7D8A9E8790}">
      <dgm:prSet/>
      <dgm:spPr/>
      <dgm:t>
        <a:bodyPr/>
        <a:lstStyle/>
        <a:p>
          <a:endParaRPr lang="ru-RU"/>
        </a:p>
      </dgm:t>
    </dgm:pt>
    <dgm:pt modelId="{40A57F0C-E59B-4381-B90C-2047614FF652}" type="sibTrans" cxnId="{94938DB2-1F8C-4189-A2A9-DC7D8A9E8790}">
      <dgm:prSet/>
      <dgm:spPr/>
      <dgm:t>
        <a:bodyPr/>
        <a:lstStyle/>
        <a:p>
          <a:endParaRPr lang="ru-RU"/>
        </a:p>
      </dgm:t>
    </dgm:pt>
    <dgm:pt modelId="{B0140311-445D-429D-A68D-754A6EB6B068}">
      <dgm:prSet phldrT="[Текст]"/>
      <dgm:spPr/>
      <dgm:t>
        <a:bodyPr/>
        <a:lstStyle/>
        <a:p>
          <a:pPr algn="ctr"/>
          <a:r>
            <a:rPr lang="uk-UA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Нафтодобувні країни Південно-Західної Азії</a:t>
          </a:r>
          <a:endParaRPr lang="ru-RU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8A3AAADE-83FD-4FD8-9FE8-89E3F4D2A241}" type="parTrans" cxnId="{51C281F2-56F7-4F4D-9776-1F4DE3757BCD}">
      <dgm:prSet/>
      <dgm:spPr/>
      <dgm:t>
        <a:bodyPr/>
        <a:lstStyle/>
        <a:p>
          <a:endParaRPr lang="ru-RU"/>
        </a:p>
      </dgm:t>
    </dgm:pt>
    <dgm:pt modelId="{A0AFBAD3-DCFE-442B-A720-3654D46CD0F9}" type="sibTrans" cxnId="{51C281F2-56F7-4F4D-9776-1F4DE3757BCD}">
      <dgm:prSet/>
      <dgm:spPr/>
      <dgm:t>
        <a:bodyPr/>
        <a:lstStyle/>
        <a:p>
          <a:endParaRPr lang="ru-RU"/>
        </a:p>
      </dgm:t>
    </dgm:pt>
    <dgm:pt modelId="{8F70C378-209E-466B-9022-E75470BAE62D}">
      <dgm:prSet phldrT="[Текст]" custT="1"/>
      <dgm:spPr/>
      <dgm:t>
        <a:bodyPr/>
        <a:lstStyle/>
        <a:p>
          <a:pPr algn="just"/>
          <a:r>
            <a:rPr lang="uk-UA" sz="16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1) Імміграція переважно з мусульманських країн, переважають чоловіки;</a:t>
          </a:r>
        </a:p>
        <a:p>
          <a:pPr algn="just"/>
          <a:r>
            <a:rPr lang="uk-UA" sz="1600" dirty="0" smtClean="0">
              <a:solidFill>
                <a:schemeClr val="bg1">
                  <a:lumMod val="10000"/>
                </a:schemeClr>
              </a:solidFill>
              <a:latin typeface="Bookman Old Style" pitchFamily="18" charset="0"/>
            </a:rPr>
            <a:t>2) Місцеві закони спрямовані на стримування постійних міграцій, одночасно сприяючи сезонним і особливо тимчасовим мігрантам</a:t>
          </a:r>
          <a:endParaRPr lang="ru-RU" sz="1600" dirty="0">
            <a:solidFill>
              <a:schemeClr val="bg1">
                <a:lumMod val="10000"/>
              </a:schemeClr>
            </a:solidFill>
            <a:latin typeface="Bookman Old Style" pitchFamily="18" charset="0"/>
          </a:endParaRPr>
        </a:p>
      </dgm:t>
    </dgm:pt>
    <dgm:pt modelId="{D1478BD0-403F-4F4B-B182-49B0C703E6D8}" type="parTrans" cxnId="{8D36FBB8-37CE-4623-977D-6EAEA3A108CC}">
      <dgm:prSet/>
      <dgm:spPr/>
      <dgm:t>
        <a:bodyPr/>
        <a:lstStyle/>
        <a:p>
          <a:endParaRPr lang="ru-RU"/>
        </a:p>
      </dgm:t>
    </dgm:pt>
    <dgm:pt modelId="{3A1D5013-9616-4781-848C-A355C22BF681}" type="sibTrans" cxnId="{8D36FBB8-37CE-4623-977D-6EAEA3A108CC}">
      <dgm:prSet/>
      <dgm:spPr/>
      <dgm:t>
        <a:bodyPr/>
        <a:lstStyle/>
        <a:p>
          <a:endParaRPr lang="ru-RU"/>
        </a:p>
      </dgm:t>
    </dgm:pt>
    <dgm:pt modelId="{E4690AD0-72B3-4C53-A42E-573BA2DA4EB9}" type="pres">
      <dgm:prSet presAssocID="{7C0DB7B9-2B56-4CEC-80E1-F75F145154E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DB57406-6300-450D-BCA0-D2CD4CF8CC97}" type="pres">
      <dgm:prSet presAssocID="{3687FE78-CD41-4964-A753-55A0C700008F}" presName="vertOne" presStyleCnt="0"/>
      <dgm:spPr/>
    </dgm:pt>
    <dgm:pt modelId="{B2EBE08D-F29D-4D5E-932A-4606E98ACC1A}" type="pres">
      <dgm:prSet presAssocID="{3687FE78-CD41-4964-A753-55A0C700008F}" presName="txOne" presStyleLbl="node0" presStyleIdx="0" presStyleCnt="1" custScaleY="398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F3892B-4357-481B-B8AC-FB967D8FBDDB}" type="pres">
      <dgm:prSet presAssocID="{3687FE78-CD41-4964-A753-55A0C700008F}" presName="parTransOne" presStyleCnt="0"/>
      <dgm:spPr/>
    </dgm:pt>
    <dgm:pt modelId="{831E85BF-2BAB-4C2C-9881-19528465DEDE}" type="pres">
      <dgm:prSet presAssocID="{3687FE78-CD41-4964-A753-55A0C700008F}" presName="horzOne" presStyleCnt="0"/>
      <dgm:spPr/>
    </dgm:pt>
    <dgm:pt modelId="{21FF3AAF-F955-4022-9BB2-0CC4D382603C}" type="pres">
      <dgm:prSet presAssocID="{B7A3E1D2-5A02-4E7E-9084-AB9CF80C3561}" presName="vertTwo" presStyleCnt="0"/>
      <dgm:spPr/>
    </dgm:pt>
    <dgm:pt modelId="{AEC1F8C5-6BF8-4236-812A-6D926E225662}" type="pres">
      <dgm:prSet presAssocID="{B7A3E1D2-5A02-4E7E-9084-AB9CF80C3561}" presName="txTwo" presStyleLbl="node2" presStyleIdx="0" presStyleCnt="3" custScaleY="714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D440CF-BE87-4150-B3CA-F0ADBD66C27B}" type="pres">
      <dgm:prSet presAssocID="{B7A3E1D2-5A02-4E7E-9084-AB9CF80C3561}" presName="parTransTwo" presStyleCnt="0"/>
      <dgm:spPr/>
    </dgm:pt>
    <dgm:pt modelId="{A2C50FD2-100E-4FBB-9C35-2D197D82F1E7}" type="pres">
      <dgm:prSet presAssocID="{B7A3E1D2-5A02-4E7E-9084-AB9CF80C3561}" presName="horzTwo" presStyleCnt="0"/>
      <dgm:spPr/>
    </dgm:pt>
    <dgm:pt modelId="{C9653968-C616-4038-9318-05D5A425854D}" type="pres">
      <dgm:prSet presAssocID="{FA6BA659-A1EA-4FF3-8641-4F693BA44F96}" presName="vertThree" presStyleCnt="0"/>
      <dgm:spPr/>
    </dgm:pt>
    <dgm:pt modelId="{E915D6A2-3CFF-4FD8-9BBE-45E9B34B1CD4}" type="pres">
      <dgm:prSet presAssocID="{FA6BA659-A1EA-4FF3-8641-4F693BA44F96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253291-7A80-4F29-9B0E-6A0EA0A40164}" type="pres">
      <dgm:prSet presAssocID="{FA6BA659-A1EA-4FF3-8641-4F693BA44F96}" presName="horzThree" presStyleCnt="0"/>
      <dgm:spPr/>
    </dgm:pt>
    <dgm:pt modelId="{772E711D-2E75-4E7B-B75F-05C457A7EEE2}" type="pres">
      <dgm:prSet presAssocID="{6C5B0E79-13D9-480C-956F-8D962338E3D6}" presName="sibSpaceTwo" presStyleCnt="0"/>
      <dgm:spPr/>
    </dgm:pt>
    <dgm:pt modelId="{03E92993-8542-4CF4-97A7-E896604D28B5}" type="pres">
      <dgm:prSet presAssocID="{DCD1CC9F-04DA-447B-894D-D2BDCE7E4E3D}" presName="vertTwo" presStyleCnt="0"/>
      <dgm:spPr/>
    </dgm:pt>
    <dgm:pt modelId="{6410A9CB-EF79-4BA8-9E1A-AE893A9D7EF9}" type="pres">
      <dgm:prSet presAssocID="{DCD1CC9F-04DA-447B-894D-D2BDCE7E4E3D}" presName="txTwo" presStyleLbl="node2" presStyleIdx="1" presStyleCnt="3" custScaleY="659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AB79D2-ECFA-451F-9AAE-5555BEBD80DE}" type="pres">
      <dgm:prSet presAssocID="{DCD1CC9F-04DA-447B-894D-D2BDCE7E4E3D}" presName="parTransTwo" presStyleCnt="0"/>
      <dgm:spPr/>
    </dgm:pt>
    <dgm:pt modelId="{CEBCB64B-ECCD-4512-95DB-C04C498A8FCB}" type="pres">
      <dgm:prSet presAssocID="{DCD1CC9F-04DA-447B-894D-D2BDCE7E4E3D}" presName="horzTwo" presStyleCnt="0"/>
      <dgm:spPr/>
    </dgm:pt>
    <dgm:pt modelId="{571A95ED-17B1-476A-914F-4E91C777788D}" type="pres">
      <dgm:prSet presAssocID="{B7535235-3843-4D17-9BAC-32D572DEFED7}" presName="vertThree" presStyleCnt="0"/>
      <dgm:spPr/>
    </dgm:pt>
    <dgm:pt modelId="{968EE108-C29C-4AC2-9335-6573FB061FE4}" type="pres">
      <dgm:prSet presAssocID="{B7535235-3843-4D17-9BAC-32D572DEFED7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A1664E-8661-4E78-8B6D-39C80188553F}" type="pres">
      <dgm:prSet presAssocID="{B7535235-3843-4D17-9BAC-32D572DEFED7}" presName="horzThree" presStyleCnt="0"/>
      <dgm:spPr/>
    </dgm:pt>
    <dgm:pt modelId="{DFC7FF70-3244-4886-BB7A-3860F4B44247}" type="pres">
      <dgm:prSet presAssocID="{919907FD-A800-47FA-A254-F9254A715F7D}" presName="sibSpaceTwo" presStyleCnt="0"/>
      <dgm:spPr/>
    </dgm:pt>
    <dgm:pt modelId="{D4293585-7354-4C2B-8A8F-C075E8A5789C}" type="pres">
      <dgm:prSet presAssocID="{B0140311-445D-429D-A68D-754A6EB6B068}" presName="vertTwo" presStyleCnt="0"/>
      <dgm:spPr/>
    </dgm:pt>
    <dgm:pt modelId="{EE5103E8-66AD-4043-B559-3B129584F0BF}" type="pres">
      <dgm:prSet presAssocID="{B0140311-445D-429D-A68D-754A6EB6B068}" presName="txTwo" presStyleLbl="node2" presStyleIdx="2" presStyleCnt="3" custScaleY="7046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5DD24D-5172-4F24-B0CC-F6DEA19BC1DB}" type="pres">
      <dgm:prSet presAssocID="{B0140311-445D-429D-A68D-754A6EB6B068}" presName="parTransTwo" presStyleCnt="0"/>
      <dgm:spPr/>
    </dgm:pt>
    <dgm:pt modelId="{8ACC973F-3118-4AEB-92C2-9B3B809B01D5}" type="pres">
      <dgm:prSet presAssocID="{B0140311-445D-429D-A68D-754A6EB6B068}" presName="horzTwo" presStyleCnt="0"/>
      <dgm:spPr/>
    </dgm:pt>
    <dgm:pt modelId="{E64DDE2D-E79F-4B7A-A1A1-8D7EA92A6DDE}" type="pres">
      <dgm:prSet presAssocID="{8F70C378-209E-466B-9022-E75470BAE62D}" presName="vertThree" presStyleCnt="0"/>
      <dgm:spPr/>
    </dgm:pt>
    <dgm:pt modelId="{D0BE2F13-8A0B-4EA0-9C27-ED236DD5644B}" type="pres">
      <dgm:prSet presAssocID="{8F70C378-209E-466B-9022-E75470BAE62D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2B8DE3-BF12-46BA-9F6D-F5C4CBF63670}" type="pres">
      <dgm:prSet presAssocID="{8F70C378-209E-466B-9022-E75470BAE62D}" presName="horzThree" presStyleCnt="0"/>
      <dgm:spPr/>
    </dgm:pt>
  </dgm:ptLst>
  <dgm:cxnLst>
    <dgm:cxn modelId="{C12DC614-4B18-4847-8113-003AB2A1A13F}" srcId="{3687FE78-CD41-4964-A753-55A0C700008F}" destId="{DCD1CC9F-04DA-447B-894D-D2BDCE7E4E3D}" srcOrd="1" destOrd="0" parTransId="{707DE5A0-E98A-4789-8F46-DF86EC0CED57}" sibTransId="{919907FD-A800-47FA-A254-F9254A715F7D}"/>
    <dgm:cxn modelId="{C47D69A3-86CF-4C00-A6FC-5A02E8AEA744}" type="presOf" srcId="{B7A3E1D2-5A02-4E7E-9084-AB9CF80C3561}" destId="{AEC1F8C5-6BF8-4236-812A-6D926E225662}" srcOrd="0" destOrd="0" presId="urn:microsoft.com/office/officeart/2005/8/layout/hierarchy4"/>
    <dgm:cxn modelId="{734D0494-5A75-4E63-AB01-94D9E0F54631}" type="presOf" srcId="{DCD1CC9F-04DA-447B-894D-D2BDCE7E4E3D}" destId="{6410A9CB-EF79-4BA8-9E1A-AE893A9D7EF9}" srcOrd="0" destOrd="0" presId="urn:microsoft.com/office/officeart/2005/8/layout/hierarchy4"/>
    <dgm:cxn modelId="{51C281F2-56F7-4F4D-9776-1F4DE3757BCD}" srcId="{3687FE78-CD41-4964-A753-55A0C700008F}" destId="{B0140311-445D-429D-A68D-754A6EB6B068}" srcOrd="2" destOrd="0" parTransId="{8A3AAADE-83FD-4FD8-9FE8-89E3F4D2A241}" sibTransId="{A0AFBAD3-DCFE-442B-A720-3654D46CD0F9}"/>
    <dgm:cxn modelId="{94938DB2-1F8C-4189-A2A9-DC7D8A9E8790}" srcId="{DCD1CC9F-04DA-447B-894D-D2BDCE7E4E3D}" destId="{B7535235-3843-4D17-9BAC-32D572DEFED7}" srcOrd="0" destOrd="0" parTransId="{5FB874C1-9E67-403D-A5A9-C64C5D568524}" sibTransId="{40A57F0C-E59B-4381-B90C-2047614FF652}"/>
    <dgm:cxn modelId="{8D1549CD-96B8-4E45-A35F-351EDB9FD4FE}" srcId="{B7A3E1D2-5A02-4E7E-9084-AB9CF80C3561}" destId="{FA6BA659-A1EA-4FF3-8641-4F693BA44F96}" srcOrd="0" destOrd="0" parTransId="{FF10FCBA-F1BC-446C-85D2-07E68AC7F21B}" sibTransId="{76697ABA-A5E4-4C26-8F7D-9D898CC65569}"/>
    <dgm:cxn modelId="{A10981B1-E6BD-4E37-9547-C1270DF4C048}" srcId="{3687FE78-CD41-4964-A753-55A0C700008F}" destId="{B7A3E1D2-5A02-4E7E-9084-AB9CF80C3561}" srcOrd="0" destOrd="0" parTransId="{A9F2501F-2080-42D4-95E2-D1E5F58EDC9A}" sibTransId="{6C5B0E79-13D9-480C-956F-8D962338E3D6}"/>
    <dgm:cxn modelId="{40E2E6BD-3CC8-4348-9DA8-8F7D1BDBBF29}" type="presOf" srcId="{B0140311-445D-429D-A68D-754A6EB6B068}" destId="{EE5103E8-66AD-4043-B559-3B129584F0BF}" srcOrd="0" destOrd="0" presId="urn:microsoft.com/office/officeart/2005/8/layout/hierarchy4"/>
    <dgm:cxn modelId="{31BC7DC5-A598-4C1A-8B9E-0934953C27CA}" type="presOf" srcId="{B7535235-3843-4D17-9BAC-32D572DEFED7}" destId="{968EE108-C29C-4AC2-9335-6573FB061FE4}" srcOrd="0" destOrd="0" presId="urn:microsoft.com/office/officeart/2005/8/layout/hierarchy4"/>
    <dgm:cxn modelId="{F22154D6-81AE-4597-A65B-32F39E0236B2}" type="presOf" srcId="{7C0DB7B9-2B56-4CEC-80E1-F75F145154E1}" destId="{E4690AD0-72B3-4C53-A42E-573BA2DA4EB9}" srcOrd="0" destOrd="0" presId="urn:microsoft.com/office/officeart/2005/8/layout/hierarchy4"/>
    <dgm:cxn modelId="{C3BA4ED2-BF88-4DB8-8407-DEF74C6DC3BE}" type="presOf" srcId="{FA6BA659-A1EA-4FF3-8641-4F693BA44F96}" destId="{E915D6A2-3CFF-4FD8-9BBE-45E9B34B1CD4}" srcOrd="0" destOrd="0" presId="urn:microsoft.com/office/officeart/2005/8/layout/hierarchy4"/>
    <dgm:cxn modelId="{C457911A-04FD-47C5-84D9-AAE3FB8C5B0B}" type="presOf" srcId="{8F70C378-209E-466B-9022-E75470BAE62D}" destId="{D0BE2F13-8A0B-4EA0-9C27-ED236DD5644B}" srcOrd="0" destOrd="0" presId="urn:microsoft.com/office/officeart/2005/8/layout/hierarchy4"/>
    <dgm:cxn modelId="{E86E31DD-28C5-4A26-9C60-7E9800D76925}" srcId="{7C0DB7B9-2B56-4CEC-80E1-F75F145154E1}" destId="{3687FE78-CD41-4964-A753-55A0C700008F}" srcOrd="0" destOrd="0" parTransId="{08C28B59-6686-4B91-9D22-E0E59B5096EE}" sibTransId="{C0079647-1168-44F4-845D-6D400EA2893F}"/>
    <dgm:cxn modelId="{EDE2EDA0-BAC9-4481-A145-7205451E632E}" type="presOf" srcId="{3687FE78-CD41-4964-A753-55A0C700008F}" destId="{B2EBE08D-F29D-4D5E-932A-4606E98ACC1A}" srcOrd="0" destOrd="0" presId="urn:microsoft.com/office/officeart/2005/8/layout/hierarchy4"/>
    <dgm:cxn modelId="{8D36FBB8-37CE-4623-977D-6EAEA3A108CC}" srcId="{B0140311-445D-429D-A68D-754A6EB6B068}" destId="{8F70C378-209E-466B-9022-E75470BAE62D}" srcOrd="0" destOrd="0" parTransId="{D1478BD0-403F-4F4B-B182-49B0C703E6D8}" sibTransId="{3A1D5013-9616-4781-848C-A355C22BF681}"/>
    <dgm:cxn modelId="{43630CDA-CC26-4F03-851B-25BDC2B94B0B}" type="presParOf" srcId="{E4690AD0-72B3-4C53-A42E-573BA2DA4EB9}" destId="{DDB57406-6300-450D-BCA0-D2CD4CF8CC97}" srcOrd="0" destOrd="0" presId="urn:microsoft.com/office/officeart/2005/8/layout/hierarchy4"/>
    <dgm:cxn modelId="{90196964-6961-4572-BAF4-E9AD6B05E394}" type="presParOf" srcId="{DDB57406-6300-450D-BCA0-D2CD4CF8CC97}" destId="{B2EBE08D-F29D-4D5E-932A-4606E98ACC1A}" srcOrd="0" destOrd="0" presId="urn:microsoft.com/office/officeart/2005/8/layout/hierarchy4"/>
    <dgm:cxn modelId="{B922DD64-9F9E-46EF-A385-60C766910F42}" type="presParOf" srcId="{DDB57406-6300-450D-BCA0-D2CD4CF8CC97}" destId="{ADF3892B-4357-481B-B8AC-FB967D8FBDDB}" srcOrd="1" destOrd="0" presId="urn:microsoft.com/office/officeart/2005/8/layout/hierarchy4"/>
    <dgm:cxn modelId="{99AA4E62-ED26-4754-BB66-39754394AF21}" type="presParOf" srcId="{DDB57406-6300-450D-BCA0-D2CD4CF8CC97}" destId="{831E85BF-2BAB-4C2C-9881-19528465DEDE}" srcOrd="2" destOrd="0" presId="urn:microsoft.com/office/officeart/2005/8/layout/hierarchy4"/>
    <dgm:cxn modelId="{D853C0FA-B74F-4151-80F4-7646FC552C56}" type="presParOf" srcId="{831E85BF-2BAB-4C2C-9881-19528465DEDE}" destId="{21FF3AAF-F955-4022-9BB2-0CC4D382603C}" srcOrd="0" destOrd="0" presId="urn:microsoft.com/office/officeart/2005/8/layout/hierarchy4"/>
    <dgm:cxn modelId="{476624C2-930C-4497-9BD5-1EE1B3FDFC12}" type="presParOf" srcId="{21FF3AAF-F955-4022-9BB2-0CC4D382603C}" destId="{AEC1F8C5-6BF8-4236-812A-6D926E225662}" srcOrd="0" destOrd="0" presId="urn:microsoft.com/office/officeart/2005/8/layout/hierarchy4"/>
    <dgm:cxn modelId="{9A0AF95A-8417-4FFE-B539-3F6C12E09DEC}" type="presParOf" srcId="{21FF3AAF-F955-4022-9BB2-0CC4D382603C}" destId="{97D440CF-BE87-4150-B3CA-F0ADBD66C27B}" srcOrd="1" destOrd="0" presId="urn:microsoft.com/office/officeart/2005/8/layout/hierarchy4"/>
    <dgm:cxn modelId="{681F0513-D00B-42B1-A2B0-42DD0F19F8FA}" type="presParOf" srcId="{21FF3AAF-F955-4022-9BB2-0CC4D382603C}" destId="{A2C50FD2-100E-4FBB-9C35-2D197D82F1E7}" srcOrd="2" destOrd="0" presId="urn:microsoft.com/office/officeart/2005/8/layout/hierarchy4"/>
    <dgm:cxn modelId="{2F82D8D0-3757-4E39-A309-3121865522FB}" type="presParOf" srcId="{A2C50FD2-100E-4FBB-9C35-2D197D82F1E7}" destId="{C9653968-C616-4038-9318-05D5A425854D}" srcOrd="0" destOrd="0" presId="urn:microsoft.com/office/officeart/2005/8/layout/hierarchy4"/>
    <dgm:cxn modelId="{5D74A047-1E1E-4C69-B2E0-AE99549967B9}" type="presParOf" srcId="{C9653968-C616-4038-9318-05D5A425854D}" destId="{E915D6A2-3CFF-4FD8-9BBE-45E9B34B1CD4}" srcOrd="0" destOrd="0" presId="urn:microsoft.com/office/officeart/2005/8/layout/hierarchy4"/>
    <dgm:cxn modelId="{F4F6C059-203B-4CBF-84AB-43F3FA3300E0}" type="presParOf" srcId="{C9653968-C616-4038-9318-05D5A425854D}" destId="{50253291-7A80-4F29-9B0E-6A0EA0A40164}" srcOrd="1" destOrd="0" presId="urn:microsoft.com/office/officeart/2005/8/layout/hierarchy4"/>
    <dgm:cxn modelId="{89E74AFA-DD81-4019-8DC9-0443A614BF4D}" type="presParOf" srcId="{831E85BF-2BAB-4C2C-9881-19528465DEDE}" destId="{772E711D-2E75-4E7B-B75F-05C457A7EEE2}" srcOrd="1" destOrd="0" presId="urn:microsoft.com/office/officeart/2005/8/layout/hierarchy4"/>
    <dgm:cxn modelId="{11F0891A-7F70-4F0E-984B-8E0281E2C423}" type="presParOf" srcId="{831E85BF-2BAB-4C2C-9881-19528465DEDE}" destId="{03E92993-8542-4CF4-97A7-E896604D28B5}" srcOrd="2" destOrd="0" presId="urn:microsoft.com/office/officeart/2005/8/layout/hierarchy4"/>
    <dgm:cxn modelId="{C5B13353-22BA-4D2B-918C-97CFE06269AD}" type="presParOf" srcId="{03E92993-8542-4CF4-97A7-E896604D28B5}" destId="{6410A9CB-EF79-4BA8-9E1A-AE893A9D7EF9}" srcOrd="0" destOrd="0" presId="urn:microsoft.com/office/officeart/2005/8/layout/hierarchy4"/>
    <dgm:cxn modelId="{CAC2951B-F0B2-4D17-B9C3-C5A286BF174E}" type="presParOf" srcId="{03E92993-8542-4CF4-97A7-E896604D28B5}" destId="{EAAB79D2-ECFA-451F-9AAE-5555BEBD80DE}" srcOrd="1" destOrd="0" presId="urn:microsoft.com/office/officeart/2005/8/layout/hierarchy4"/>
    <dgm:cxn modelId="{5659F112-0CF8-435B-A65F-6072E195470C}" type="presParOf" srcId="{03E92993-8542-4CF4-97A7-E896604D28B5}" destId="{CEBCB64B-ECCD-4512-95DB-C04C498A8FCB}" srcOrd="2" destOrd="0" presId="urn:microsoft.com/office/officeart/2005/8/layout/hierarchy4"/>
    <dgm:cxn modelId="{AEB06E59-A806-4E40-96A8-2181B2CFAB24}" type="presParOf" srcId="{CEBCB64B-ECCD-4512-95DB-C04C498A8FCB}" destId="{571A95ED-17B1-476A-914F-4E91C777788D}" srcOrd="0" destOrd="0" presId="urn:microsoft.com/office/officeart/2005/8/layout/hierarchy4"/>
    <dgm:cxn modelId="{C9470608-B66E-4D49-9631-B911B5E3AA5A}" type="presParOf" srcId="{571A95ED-17B1-476A-914F-4E91C777788D}" destId="{968EE108-C29C-4AC2-9335-6573FB061FE4}" srcOrd="0" destOrd="0" presId="urn:microsoft.com/office/officeart/2005/8/layout/hierarchy4"/>
    <dgm:cxn modelId="{F7267884-0226-47B5-8054-6251DD4742F9}" type="presParOf" srcId="{571A95ED-17B1-476A-914F-4E91C777788D}" destId="{61A1664E-8661-4E78-8B6D-39C80188553F}" srcOrd="1" destOrd="0" presId="urn:microsoft.com/office/officeart/2005/8/layout/hierarchy4"/>
    <dgm:cxn modelId="{3950F7EF-0F7B-4275-AA10-01D04D0C3F99}" type="presParOf" srcId="{831E85BF-2BAB-4C2C-9881-19528465DEDE}" destId="{DFC7FF70-3244-4886-BB7A-3860F4B44247}" srcOrd="3" destOrd="0" presId="urn:microsoft.com/office/officeart/2005/8/layout/hierarchy4"/>
    <dgm:cxn modelId="{933EB29D-2971-45D6-A0BB-83419872B1F8}" type="presParOf" srcId="{831E85BF-2BAB-4C2C-9881-19528465DEDE}" destId="{D4293585-7354-4C2B-8A8F-C075E8A5789C}" srcOrd="4" destOrd="0" presId="urn:microsoft.com/office/officeart/2005/8/layout/hierarchy4"/>
    <dgm:cxn modelId="{C22FD30C-15B8-467E-AA60-0F0B6AAA33F8}" type="presParOf" srcId="{D4293585-7354-4C2B-8A8F-C075E8A5789C}" destId="{EE5103E8-66AD-4043-B559-3B129584F0BF}" srcOrd="0" destOrd="0" presId="urn:microsoft.com/office/officeart/2005/8/layout/hierarchy4"/>
    <dgm:cxn modelId="{B7597785-527E-418F-B247-4F033D07F021}" type="presParOf" srcId="{D4293585-7354-4C2B-8A8F-C075E8A5789C}" destId="{DC5DD24D-5172-4F24-B0CC-F6DEA19BC1DB}" srcOrd="1" destOrd="0" presId="urn:microsoft.com/office/officeart/2005/8/layout/hierarchy4"/>
    <dgm:cxn modelId="{E5EF7617-A684-4CC6-B062-BAFD074D39FA}" type="presParOf" srcId="{D4293585-7354-4C2B-8A8F-C075E8A5789C}" destId="{8ACC973F-3118-4AEB-92C2-9B3B809B01D5}" srcOrd="2" destOrd="0" presId="urn:microsoft.com/office/officeart/2005/8/layout/hierarchy4"/>
    <dgm:cxn modelId="{BA51464A-CC69-4872-935B-71B62502A06D}" type="presParOf" srcId="{8ACC973F-3118-4AEB-92C2-9B3B809B01D5}" destId="{E64DDE2D-E79F-4B7A-A1A1-8D7EA92A6DDE}" srcOrd="0" destOrd="0" presId="urn:microsoft.com/office/officeart/2005/8/layout/hierarchy4"/>
    <dgm:cxn modelId="{BC4D6BEA-D8FB-489B-A142-0E3B7575419C}" type="presParOf" srcId="{E64DDE2D-E79F-4B7A-A1A1-8D7EA92A6DDE}" destId="{D0BE2F13-8A0B-4EA0-9C27-ED236DD5644B}" srcOrd="0" destOrd="0" presId="urn:microsoft.com/office/officeart/2005/8/layout/hierarchy4"/>
    <dgm:cxn modelId="{B1CB4DF9-90CF-4B3B-9342-73DF4F96D7F1}" type="presParOf" srcId="{E64DDE2D-E79F-4B7A-A1A1-8D7EA92A6DDE}" destId="{9A2B8DE3-BF12-46BA-9F6D-F5C4CBF63670}" srcOrd="1" destOrd="0" presId="urn:microsoft.com/office/officeart/2005/8/layout/hierarchy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6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8.xml"/><Relationship Id="rId3" Type="http://schemas.openxmlformats.org/officeDocument/2006/relationships/diagramLayout" Target="../diagrams/layout7.xml"/><Relationship Id="rId7" Type="http://schemas.openxmlformats.org/officeDocument/2006/relationships/diagramLayout" Target="../diagrams/layout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8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openxmlformats.org/officeDocument/2006/relationships/diagramColors" Target="../diagrams/colors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400" b="1" dirty="0" smtClean="0"/>
              <a:t>Міграційні процеси та міграційна політика держав</a:t>
            </a:r>
            <a:endParaRPr lang="ru-RU" sz="44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642910" y="2978332"/>
            <a:ext cx="3643338" cy="3127198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4500570"/>
            <a:ext cx="4038600" cy="1747830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uk-UA" b="1" dirty="0" smtClean="0"/>
              <a:t>Підготувала викладач географії </a:t>
            </a:r>
          </a:p>
          <a:p>
            <a:pPr algn="r">
              <a:buNone/>
            </a:pPr>
            <a:r>
              <a:rPr lang="uk-UA" b="1" dirty="0" smtClean="0"/>
              <a:t>ДНЗ </a:t>
            </a:r>
            <a:r>
              <a:rPr lang="uk-UA" b="1" dirty="0" smtClean="0"/>
              <a:t>“</a:t>
            </a:r>
            <a:r>
              <a:rPr lang="en-US" b="1" dirty="0" smtClean="0"/>
              <a:t> </a:t>
            </a:r>
            <a:r>
              <a:rPr lang="uk-UA" b="1" dirty="0" smtClean="0"/>
              <a:t>Уманський </a:t>
            </a:r>
            <a:r>
              <a:rPr lang="uk-UA" b="1" dirty="0" smtClean="0"/>
              <a:t>ПЛ” Загребнюк Н.А.</a:t>
            </a:r>
            <a:endParaRPr lang="ru-RU" b="1" dirty="0"/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79512" y="188640"/>
          <a:ext cx="8784976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5" y="115888"/>
            <a:ext cx="878522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dirty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</a:rPr>
              <a:t>Країни з високими показниками міграції</a:t>
            </a:r>
            <a:endParaRPr lang="ru-RU" sz="2800" dirty="0"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8313" y="765175"/>
          <a:ext cx="8207376" cy="249398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35792"/>
                <a:gridCol w="2735792"/>
                <a:gridCol w="2735792"/>
              </a:tblGrid>
              <a:tr h="640050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Місце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Країна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Сальдо імміграції (тис. осіб)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</a:tr>
              <a:tr h="370783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1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США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6493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</a:tr>
              <a:tr h="370783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2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Іспанія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2846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</a:tr>
              <a:tr h="370783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Італія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1125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</a:tr>
              <a:tr h="370783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4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Канада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1041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</a:tr>
              <a:tr h="370783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Німеччина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1000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13" marB="45713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8313" y="3500438"/>
          <a:ext cx="8207376" cy="24955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35792"/>
                <a:gridCol w="2735792"/>
                <a:gridCol w="2735792"/>
              </a:tblGrid>
              <a:tr h="640406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Місце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Країна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Сальдо еміграції (тис. осіб)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</a:tr>
              <a:tr h="371029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1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Мексика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3983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</a:tr>
              <a:tr h="371029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2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Китай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1900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</a:tr>
              <a:tr h="371029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Індія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1350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</a:tr>
              <a:tr h="371029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4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Іран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1250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</a:tr>
              <a:tr h="371029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Пакистан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Bookman Old Style" pitchFamily="18" charset="0"/>
                        </a:rPr>
                        <a:t>1239</a:t>
                      </a:r>
                      <a:endParaRPr lang="ru-RU" sz="1800" dirty="0">
                        <a:solidFill>
                          <a:schemeClr val="bg1">
                            <a:lumMod val="10000"/>
                          </a:schemeClr>
                        </a:solidFill>
                        <a:latin typeface="Bookman Old Style" pitchFamily="18" charset="0"/>
                      </a:endParaRPr>
                    </a:p>
                  </a:txBody>
                  <a:tcPr marL="91423" marR="91423" marT="45743" marB="45743"/>
                </a:tc>
              </a:tr>
            </a:tbl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388" y="44450"/>
            <a:ext cx="8856662" cy="1584325"/>
          </a:xfrm>
        </p:spPr>
        <p:txBody>
          <a:bodyPr>
            <a:normAutofit fontScale="250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uk-UA" sz="3600" b="1" dirty="0" smtClean="0">
                <a:solidFill>
                  <a:schemeClr val="bg2">
                    <a:lumMod val="10000"/>
                  </a:schemeClr>
                </a:solidFill>
                <a:latin typeface="Bookman Old Style" pitchFamily="18" charset="0"/>
              </a:rPr>
              <a:t>	</a:t>
            </a:r>
            <a:r>
              <a:rPr lang="uk-UA" sz="16000" b="1" i="1" dirty="0" smtClean="0">
                <a:solidFill>
                  <a:schemeClr val="accent1"/>
                </a:solidFill>
                <a:latin typeface="Bookman Old Style" pitchFamily="18" charset="0"/>
              </a:rPr>
              <a:t>Міграція населення </a:t>
            </a:r>
            <a:r>
              <a:rPr lang="uk-UA" sz="9600" b="1" dirty="0" smtClean="0">
                <a:solidFill>
                  <a:schemeClr val="tx1"/>
                </a:solidFill>
                <a:latin typeface="Bookman Old Style" pitchFamily="18" charset="0"/>
              </a:rPr>
              <a:t>– це переміщення людей через кордони тих чи інших адміністративно-територіальних одиниць зі зміною місця проживання назавжди або на більш-менш тривалий час.</a:t>
            </a:r>
            <a:r>
              <a:rPr lang="uk-UA" sz="5600" b="1" dirty="0" smtClean="0">
                <a:solidFill>
                  <a:schemeClr val="tx1"/>
                </a:solidFill>
                <a:latin typeface="Bookman Old Style" pitchFamily="18" charset="0"/>
              </a:rPr>
              <a:t> </a:t>
            </a:r>
            <a:endParaRPr lang="ru-RU" sz="2600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214282" y="1889448"/>
          <a:ext cx="849694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2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8477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000" b="1" dirty="0" smtClean="0">
                <a:solidFill>
                  <a:schemeClr val="accent1"/>
                </a:solidFill>
              </a:rPr>
              <a:t>МЕХАНІЧНИЙ РУХ НАСЕЛЕННЯ</a:t>
            </a:r>
            <a:endParaRPr lang="ru-RU" sz="4000" b="1" dirty="0">
              <a:solidFill>
                <a:schemeClr val="accent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286116" y="1000108"/>
            <a:ext cx="2643206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b="1" dirty="0">
                <a:solidFill>
                  <a:srgbClr val="002060"/>
                </a:solidFill>
              </a:rPr>
              <a:t>МІГРАЦІЯ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929190" y="1928802"/>
            <a:ext cx="2643206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b="1" dirty="0">
                <a:solidFill>
                  <a:srgbClr val="C00000"/>
                </a:solidFill>
              </a:rPr>
              <a:t>ЕМІГРАЦІЯ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571604" y="1928802"/>
            <a:ext cx="2643206" cy="7143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b="1" dirty="0">
                <a:solidFill>
                  <a:srgbClr val="C00000"/>
                </a:solidFill>
              </a:rPr>
              <a:t>ІМІГРАЦІЯ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9" name="Штриховая стрелка вправо 18"/>
          <p:cNvSpPr/>
          <p:nvPr/>
        </p:nvSpPr>
        <p:spPr>
          <a:xfrm>
            <a:off x="214313" y="1785938"/>
            <a:ext cx="1214437" cy="1055687"/>
          </a:xfrm>
          <a:prstGeom prst="strip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Штриховая стрелка вправо 19"/>
          <p:cNvSpPr/>
          <p:nvPr/>
        </p:nvSpPr>
        <p:spPr>
          <a:xfrm>
            <a:off x="7715250" y="1785938"/>
            <a:ext cx="1214438" cy="1055687"/>
          </a:xfrm>
          <a:prstGeom prst="strip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люс 20"/>
          <p:cNvSpPr/>
          <p:nvPr/>
        </p:nvSpPr>
        <p:spPr>
          <a:xfrm>
            <a:off x="2357438" y="2714625"/>
            <a:ext cx="914400" cy="914400"/>
          </a:xfrm>
          <a:prstGeom prst="math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Минус 21"/>
          <p:cNvSpPr/>
          <p:nvPr/>
        </p:nvSpPr>
        <p:spPr>
          <a:xfrm>
            <a:off x="5857875" y="2714625"/>
            <a:ext cx="914400" cy="914400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7121" name="Picture 3" descr="C:\Documents and Settings\User\Рабочий стол\Население\230826_image_lar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071942"/>
            <a:ext cx="6590525" cy="2571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333375"/>
            <a:ext cx="8888413" cy="619125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8477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400" b="1" dirty="0" smtClean="0">
                <a:solidFill>
                  <a:srgbClr val="FF0000"/>
                </a:solidFill>
              </a:rPr>
              <a:t>МЕХАНІЧНИЙ РУХ НАСЕЛЕННЯ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2844" y="1071546"/>
            <a:ext cx="2643206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2800" b="1" dirty="0">
                <a:solidFill>
                  <a:srgbClr val="002060"/>
                </a:solidFill>
              </a:rPr>
              <a:t>МІГРАЦІЇ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857488" y="857232"/>
            <a:ext cx="6143668" cy="150019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 dirty="0">
                <a:solidFill>
                  <a:srgbClr val="C00000"/>
                </a:solidFill>
              </a:rPr>
              <a:t>Соціально-економічні (трудові), політичні, воєнні, релігійні, національні, екологічні, </a:t>
            </a:r>
            <a:r>
              <a:rPr lang="uk-UA" sz="2400" b="1" dirty="0" err="1">
                <a:solidFill>
                  <a:srgbClr val="C00000"/>
                </a:solidFill>
              </a:rPr>
              <a:t>“втеча</a:t>
            </a:r>
            <a:r>
              <a:rPr lang="uk-UA" sz="2400" b="1" dirty="0">
                <a:solidFill>
                  <a:srgbClr val="C00000"/>
                </a:solidFill>
              </a:rPr>
              <a:t> </a:t>
            </a:r>
            <a:r>
              <a:rPr lang="uk-UA" sz="2400" b="1" dirty="0" err="1">
                <a:solidFill>
                  <a:srgbClr val="C00000"/>
                </a:solidFill>
              </a:rPr>
              <a:t>мізків”</a:t>
            </a:r>
            <a:r>
              <a:rPr lang="uk-UA" sz="2400" b="1" dirty="0">
                <a:solidFill>
                  <a:srgbClr val="C00000"/>
                </a:solidFill>
              </a:rPr>
              <a:t>, біженці</a:t>
            </a:r>
            <a:endParaRPr lang="ru-RU" sz="2400" b="1" dirty="0">
              <a:solidFill>
                <a:srgbClr val="C00000"/>
              </a:solidFill>
            </a:endParaRPr>
          </a:p>
        </p:txBody>
      </p:sp>
      <p:pic>
        <p:nvPicPr>
          <p:cNvPr id="48138" name="Picture 2" descr="C:\Documents and Settings\User\Рабочий стол\Население\Без имени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000240"/>
            <a:ext cx="2443163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9" name="TextBox 23"/>
          <p:cNvSpPr txBox="1">
            <a:spLocks noChangeArrowheads="1"/>
          </p:cNvSpPr>
          <p:nvPr/>
        </p:nvSpPr>
        <p:spPr bwMode="auto">
          <a:xfrm>
            <a:off x="142875" y="5929312"/>
            <a:ext cx="221454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uk-UA" sz="1200">
                <a:solidFill>
                  <a:schemeClr val="bg1"/>
                </a:solidFill>
              </a:rPr>
              <a:t>Частка робочих-імігрантів серед</a:t>
            </a:r>
          </a:p>
          <a:p>
            <a:pPr algn="ctr"/>
            <a:r>
              <a:rPr lang="uk-UA" sz="1200">
                <a:solidFill>
                  <a:schemeClr val="bg1"/>
                </a:solidFill>
              </a:rPr>
              <a:t>загального населення країни</a:t>
            </a:r>
            <a:endParaRPr lang="ru-RU" sz="1200">
              <a:solidFill>
                <a:schemeClr val="bg1"/>
              </a:solidFill>
            </a:endParaRPr>
          </a:p>
        </p:txBody>
      </p:sp>
      <p:pic>
        <p:nvPicPr>
          <p:cNvPr id="4813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342913" y="2286000"/>
            <a:ext cx="6801087" cy="4572000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79512" y="188640"/>
          <a:ext cx="8784976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51520" y="116632"/>
          <a:ext cx="8712968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/>
          <p:cNvGraphicFramePr/>
          <p:nvPr/>
        </p:nvGraphicFramePr>
        <p:xfrm>
          <a:off x="251520" y="3356992"/>
          <a:ext cx="8712968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51520" y="116632"/>
          <a:ext cx="8712968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/>
          <p:cNvGraphicFramePr/>
          <p:nvPr/>
        </p:nvGraphicFramePr>
        <p:xfrm>
          <a:off x="251520" y="3429000"/>
          <a:ext cx="8712968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251520" y="116632"/>
          <a:ext cx="8712968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хема 3"/>
          <p:cNvGraphicFramePr/>
          <p:nvPr/>
        </p:nvGraphicFramePr>
        <p:xfrm>
          <a:off x="251520" y="3429000"/>
          <a:ext cx="8712968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73</TotalTime>
  <Words>319</Words>
  <PresentationFormat>Экран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Яркая</vt:lpstr>
      <vt:lpstr>Міграційні процеси та міграційна політика держав</vt:lpstr>
      <vt:lpstr>Слайд 2</vt:lpstr>
      <vt:lpstr>МЕХАНІЧНИЙ РУХ НАСЕЛЕННЯ</vt:lpstr>
      <vt:lpstr>Слайд 4</vt:lpstr>
      <vt:lpstr>МЕХАНІЧНИЙ РУХ НАСЕЛЕННЯ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11</cp:revision>
  <dcterms:modified xsi:type="dcterms:W3CDTF">2013-11-05T16:46:16Z</dcterms:modified>
</cp:coreProperties>
</file>